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665" r:id="rId5"/>
  </p:sldMasterIdLst>
  <p:notesMasterIdLst>
    <p:notesMasterId r:id="rId38"/>
  </p:notesMasterIdLst>
  <p:handoutMasterIdLst>
    <p:handoutMasterId r:id="rId39"/>
  </p:handoutMasterIdLst>
  <p:sldIdLst>
    <p:sldId id="607" r:id="rId6"/>
    <p:sldId id="623" r:id="rId7"/>
    <p:sldId id="599" r:id="rId8"/>
    <p:sldId id="622" r:id="rId9"/>
    <p:sldId id="646" r:id="rId10"/>
    <p:sldId id="629" r:id="rId11"/>
    <p:sldId id="647" r:id="rId12"/>
    <p:sldId id="639" r:id="rId13"/>
    <p:sldId id="642" r:id="rId14"/>
    <p:sldId id="643" r:id="rId15"/>
    <p:sldId id="627" r:id="rId16"/>
    <p:sldId id="628" r:id="rId17"/>
    <p:sldId id="625" r:id="rId18"/>
    <p:sldId id="624" r:id="rId19"/>
    <p:sldId id="650" r:id="rId20"/>
    <p:sldId id="630" r:id="rId21"/>
    <p:sldId id="649" r:id="rId22"/>
    <p:sldId id="644" r:id="rId23"/>
    <p:sldId id="651" r:id="rId24"/>
    <p:sldId id="631" r:id="rId25"/>
    <p:sldId id="654" r:id="rId26"/>
    <p:sldId id="657" r:id="rId27"/>
    <p:sldId id="653" r:id="rId28"/>
    <p:sldId id="645" r:id="rId29"/>
    <p:sldId id="413" r:id="rId30"/>
    <p:sldId id="637" r:id="rId31"/>
    <p:sldId id="636" r:id="rId32"/>
    <p:sldId id="638" r:id="rId33"/>
    <p:sldId id="417" r:id="rId34"/>
    <p:sldId id="640" r:id="rId35"/>
    <p:sldId id="419" r:id="rId36"/>
    <p:sldId id="641" r:id="rId37"/>
  </p:sldIdLst>
  <p:sldSz cx="13442950" cy="7561263"/>
  <p:notesSz cx="6858000" cy="9144000"/>
  <p:defaultTextStyle>
    <a:defPPr>
      <a:defRPr lang="pt-BR"/>
    </a:defPPr>
    <a:lvl1pPr marL="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15" userDrawn="1">
          <p15:clr>
            <a:srgbClr val="A4A3A4"/>
          </p15:clr>
        </p15:guide>
        <p15:guide id="2" pos="46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5A"/>
    <a:srgbClr val="32B9CD"/>
    <a:srgbClr val="FAB2A4"/>
    <a:srgbClr val="D2EEF1"/>
    <a:srgbClr val="EB3C2D"/>
    <a:srgbClr val="272A30"/>
    <a:srgbClr val="CC9900"/>
    <a:srgbClr val="253746"/>
    <a:srgbClr val="FF781D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 autoAdjust="0"/>
    <p:restoredTop sz="94719"/>
  </p:normalViewPr>
  <p:slideViewPr>
    <p:cSldViewPr snapToGrid="0">
      <p:cViewPr>
        <p:scale>
          <a:sx n="121" d="100"/>
          <a:sy n="121" d="100"/>
        </p:scale>
        <p:origin x="1560" y="568"/>
      </p:cViewPr>
      <p:guideLst>
        <p:guide orient="horz" pos="1815"/>
        <p:guide pos="46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44704D-028E-824E-A62F-1C68770F12CA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1"/>
      <dgm:spPr/>
    </dgm:pt>
    <dgm:pt modelId="{4449C76E-4BE2-1742-8EE5-FFBA40E21350}">
      <dgm:prSet phldrT="[Texto]"/>
      <dgm:spPr/>
      <dgm:t>
        <a:bodyPr/>
        <a:lstStyle/>
        <a:p>
          <a:r>
            <a:rPr lang="pt-BR" dirty="0"/>
            <a:t>Monitoramento das provas</a:t>
          </a:r>
        </a:p>
      </dgm:t>
    </dgm:pt>
    <dgm:pt modelId="{931346FC-49F2-1B41-9F48-708C3C9D8B04}" type="parTrans" cxnId="{398F91E0-C73B-4A44-B740-7B9ABC2A9700}">
      <dgm:prSet/>
      <dgm:spPr/>
      <dgm:t>
        <a:bodyPr/>
        <a:lstStyle/>
        <a:p>
          <a:endParaRPr lang="pt-BR"/>
        </a:p>
      </dgm:t>
    </dgm:pt>
    <dgm:pt modelId="{41039389-111E-C048-BEC8-C87F6ED1642C}" type="sibTrans" cxnId="{398F91E0-C73B-4A44-B740-7B9ABC2A9700}">
      <dgm:prSet/>
      <dgm:spPr/>
      <dgm:t>
        <a:bodyPr/>
        <a:lstStyle/>
        <a:p>
          <a:endParaRPr lang="pt-BR"/>
        </a:p>
      </dgm:t>
    </dgm:pt>
    <dgm:pt modelId="{94E0CD5E-CA1D-354A-AFC5-0ED30A36B15A}">
      <dgm:prSet phldrT="[Texto]"/>
      <dgm:spPr/>
      <dgm:t>
        <a:bodyPr/>
        <a:lstStyle/>
        <a:p>
          <a:r>
            <a:rPr lang="pt-BR" dirty="0"/>
            <a:t>Descongestionando o sistema de ensino </a:t>
          </a:r>
        </a:p>
      </dgm:t>
    </dgm:pt>
    <dgm:pt modelId="{B5A4818A-B28A-564C-8963-ABC10A34FD81}" type="parTrans" cxnId="{25CBD841-A08F-7D40-9D98-B1BA4578A806}">
      <dgm:prSet/>
      <dgm:spPr/>
      <dgm:t>
        <a:bodyPr/>
        <a:lstStyle/>
        <a:p>
          <a:endParaRPr lang="pt-BR"/>
        </a:p>
      </dgm:t>
    </dgm:pt>
    <dgm:pt modelId="{C778A2F1-83D9-0743-AAA6-91FCBAB7B866}" type="sibTrans" cxnId="{25CBD841-A08F-7D40-9D98-B1BA4578A806}">
      <dgm:prSet/>
      <dgm:spPr/>
      <dgm:t>
        <a:bodyPr/>
        <a:lstStyle/>
        <a:p>
          <a:endParaRPr lang="pt-BR"/>
        </a:p>
      </dgm:t>
    </dgm:pt>
    <dgm:pt modelId="{75CB5F8B-1F2C-DA40-8C20-4CCA36A487C3}">
      <dgm:prSet phldrT="[Texto]"/>
      <dgm:spPr/>
      <dgm:t>
        <a:bodyPr/>
        <a:lstStyle/>
        <a:p>
          <a:r>
            <a:rPr lang="pt-BR" dirty="0"/>
            <a:t>Controle e acessibilidade dos professores em alto nível </a:t>
          </a:r>
        </a:p>
      </dgm:t>
    </dgm:pt>
    <dgm:pt modelId="{F1BD5D46-49E9-8044-BF0E-F4E748843FFB}" type="parTrans" cxnId="{1655F489-49B8-7A43-8BD6-E5F02CB85DB2}">
      <dgm:prSet/>
      <dgm:spPr/>
      <dgm:t>
        <a:bodyPr/>
        <a:lstStyle/>
        <a:p>
          <a:endParaRPr lang="pt-BR"/>
        </a:p>
      </dgm:t>
    </dgm:pt>
    <dgm:pt modelId="{09E67E06-1955-6147-B4E6-BAE0E330039A}" type="sibTrans" cxnId="{1655F489-49B8-7A43-8BD6-E5F02CB85DB2}">
      <dgm:prSet/>
      <dgm:spPr/>
      <dgm:t>
        <a:bodyPr/>
        <a:lstStyle/>
        <a:p>
          <a:endParaRPr lang="pt-BR"/>
        </a:p>
      </dgm:t>
    </dgm:pt>
    <dgm:pt modelId="{46430C5A-E4E1-4A4C-985B-3F97C58DB281}" type="pres">
      <dgm:prSet presAssocID="{CA44704D-028E-824E-A62F-1C68770F12CA}" presName="Name0" presStyleCnt="0">
        <dgm:presLayoutVars>
          <dgm:dir/>
          <dgm:animLvl val="lvl"/>
          <dgm:resizeHandles val="exact"/>
        </dgm:presLayoutVars>
      </dgm:prSet>
      <dgm:spPr/>
    </dgm:pt>
    <dgm:pt modelId="{D6422B78-7EC0-E04A-A960-F8E3C57C9591}" type="pres">
      <dgm:prSet presAssocID="{CA44704D-028E-824E-A62F-1C68770F12CA}" presName="dummy" presStyleCnt="0"/>
      <dgm:spPr/>
    </dgm:pt>
    <dgm:pt modelId="{EC4B74EE-9151-DC46-99A8-1F307D083332}" type="pres">
      <dgm:prSet presAssocID="{CA44704D-028E-824E-A62F-1C68770F12CA}" presName="linH" presStyleCnt="0"/>
      <dgm:spPr/>
    </dgm:pt>
    <dgm:pt modelId="{A217DEBA-7C99-6648-A4F0-59399BDBA0F4}" type="pres">
      <dgm:prSet presAssocID="{CA44704D-028E-824E-A62F-1C68770F12CA}" presName="padding1" presStyleCnt="0"/>
      <dgm:spPr/>
    </dgm:pt>
    <dgm:pt modelId="{BAB9C9DE-0246-CD4F-9500-784571F60DDF}" type="pres">
      <dgm:prSet presAssocID="{4449C76E-4BE2-1742-8EE5-FFBA40E21350}" presName="linV" presStyleCnt="0"/>
      <dgm:spPr/>
    </dgm:pt>
    <dgm:pt modelId="{FCC1692B-80D9-3041-8F6A-6BCF1924147D}" type="pres">
      <dgm:prSet presAssocID="{4449C76E-4BE2-1742-8EE5-FFBA40E21350}" presName="spVertical1" presStyleCnt="0"/>
      <dgm:spPr/>
    </dgm:pt>
    <dgm:pt modelId="{F2C43A57-69C0-8E40-9D5B-CC78AA991BB8}" type="pres">
      <dgm:prSet presAssocID="{4449C76E-4BE2-1742-8EE5-FFBA40E21350}" presName="parTx" presStyleLbl="revTx" presStyleIdx="0" presStyleCnt="3" custAng="0" custLinFactNeighborX="-4972" custLinFactNeighborY="4377">
        <dgm:presLayoutVars>
          <dgm:chMax val="0"/>
          <dgm:chPref val="0"/>
          <dgm:bulletEnabled val="1"/>
        </dgm:presLayoutVars>
      </dgm:prSet>
      <dgm:spPr/>
    </dgm:pt>
    <dgm:pt modelId="{BA1339EB-8444-5F4C-9817-DA946AAC4C35}" type="pres">
      <dgm:prSet presAssocID="{4449C76E-4BE2-1742-8EE5-FFBA40E21350}" presName="spVertical2" presStyleCnt="0"/>
      <dgm:spPr/>
    </dgm:pt>
    <dgm:pt modelId="{0F24A8CD-7D78-AA46-89A2-E239C29E7FD0}" type="pres">
      <dgm:prSet presAssocID="{4449C76E-4BE2-1742-8EE5-FFBA40E21350}" presName="spVertical3" presStyleCnt="0"/>
      <dgm:spPr/>
    </dgm:pt>
    <dgm:pt modelId="{7FDFAACD-323B-1D45-B667-17B9C6669D28}" type="pres">
      <dgm:prSet presAssocID="{41039389-111E-C048-BEC8-C87F6ED1642C}" presName="space" presStyleCnt="0"/>
      <dgm:spPr/>
    </dgm:pt>
    <dgm:pt modelId="{12B42109-71D1-6A49-BE59-3C4310196BD0}" type="pres">
      <dgm:prSet presAssocID="{94E0CD5E-CA1D-354A-AFC5-0ED30A36B15A}" presName="linV" presStyleCnt="0"/>
      <dgm:spPr/>
    </dgm:pt>
    <dgm:pt modelId="{86A07B00-4BE8-9D43-983C-7A0E43831341}" type="pres">
      <dgm:prSet presAssocID="{94E0CD5E-CA1D-354A-AFC5-0ED30A36B15A}" presName="spVertical1" presStyleCnt="0"/>
      <dgm:spPr/>
    </dgm:pt>
    <dgm:pt modelId="{DF95266D-1E6E-184A-8789-D2E1E6753E55}" type="pres">
      <dgm:prSet presAssocID="{94E0CD5E-CA1D-354A-AFC5-0ED30A36B15A}" presName="parTx" presStyleLbl="revTx" presStyleIdx="1" presStyleCnt="3" custAng="0" custLinFactY="-4896" custLinFactNeighborX="-22348" custLinFactNeighborY="-100000">
        <dgm:presLayoutVars>
          <dgm:chMax val="0"/>
          <dgm:chPref val="0"/>
          <dgm:bulletEnabled val="1"/>
        </dgm:presLayoutVars>
      </dgm:prSet>
      <dgm:spPr/>
    </dgm:pt>
    <dgm:pt modelId="{127F36B6-6EC9-EC45-A266-FF30B1B3A4D3}" type="pres">
      <dgm:prSet presAssocID="{94E0CD5E-CA1D-354A-AFC5-0ED30A36B15A}" presName="spVertical2" presStyleCnt="0"/>
      <dgm:spPr/>
    </dgm:pt>
    <dgm:pt modelId="{98F7D98F-2DB1-3D4D-BFFD-D6D1B3251DD8}" type="pres">
      <dgm:prSet presAssocID="{94E0CD5E-CA1D-354A-AFC5-0ED30A36B15A}" presName="spVertical3" presStyleCnt="0"/>
      <dgm:spPr/>
    </dgm:pt>
    <dgm:pt modelId="{115418AB-E98F-5C4B-AC4A-508548D33C91}" type="pres">
      <dgm:prSet presAssocID="{C778A2F1-83D9-0743-AAA6-91FCBAB7B866}" presName="space" presStyleCnt="0"/>
      <dgm:spPr/>
    </dgm:pt>
    <dgm:pt modelId="{4D526493-BEB4-F842-B406-A78164E51607}" type="pres">
      <dgm:prSet presAssocID="{75CB5F8B-1F2C-DA40-8C20-4CCA36A487C3}" presName="linV" presStyleCnt="0"/>
      <dgm:spPr/>
    </dgm:pt>
    <dgm:pt modelId="{85822197-D47E-1642-9BD2-D38A23FAAA97}" type="pres">
      <dgm:prSet presAssocID="{75CB5F8B-1F2C-DA40-8C20-4CCA36A487C3}" presName="spVertical1" presStyleCnt="0"/>
      <dgm:spPr/>
    </dgm:pt>
    <dgm:pt modelId="{54D4DBC4-B142-7A48-8CA9-F214908C3CC0}" type="pres">
      <dgm:prSet presAssocID="{75CB5F8B-1F2C-DA40-8C20-4CCA36A487C3}" presName="parTx" presStyleLbl="revTx" presStyleIdx="2" presStyleCnt="3" custAng="0" custLinFactY="-60034" custLinFactNeighborX="-45248" custLinFactNeighborY="-100000">
        <dgm:presLayoutVars>
          <dgm:chMax val="0"/>
          <dgm:chPref val="0"/>
          <dgm:bulletEnabled val="1"/>
        </dgm:presLayoutVars>
      </dgm:prSet>
      <dgm:spPr/>
    </dgm:pt>
    <dgm:pt modelId="{2D865894-C0F0-6541-9003-0BD15C19D869}" type="pres">
      <dgm:prSet presAssocID="{75CB5F8B-1F2C-DA40-8C20-4CCA36A487C3}" presName="spVertical2" presStyleCnt="0"/>
      <dgm:spPr/>
    </dgm:pt>
    <dgm:pt modelId="{84A98F88-8FD5-C94D-88A2-39917B2A555D}" type="pres">
      <dgm:prSet presAssocID="{75CB5F8B-1F2C-DA40-8C20-4CCA36A487C3}" presName="spVertical3" presStyleCnt="0"/>
      <dgm:spPr/>
    </dgm:pt>
    <dgm:pt modelId="{A44BC54F-260D-0749-80B3-EE05528B63A7}" type="pres">
      <dgm:prSet presAssocID="{CA44704D-028E-824E-A62F-1C68770F12CA}" presName="padding2" presStyleCnt="0"/>
      <dgm:spPr/>
    </dgm:pt>
    <dgm:pt modelId="{D3BDB459-99E8-D941-8BE9-67D88481E10A}" type="pres">
      <dgm:prSet presAssocID="{CA44704D-028E-824E-A62F-1C68770F12CA}" presName="negArrow" presStyleCnt="0"/>
      <dgm:spPr/>
    </dgm:pt>
    <dgm:pt modelId="{7DD0E637-FA29-9E47-B14F-B95F13CAEDE1}" type="pres">
      <dgm:prSet presAssocID="{CA44704D-028E-824E-A62F-1C68770F12CA}" presName="backgroundArrow" presStyleLbl="node1" presStyleIdx="0" presStyleCnt="1" custAng="20277884" custLinFactNeighborX="-1696" custLinFactNeighborY="-33905"/>
      <dgm:spPr/>
    </dgm:pt>
  </dgm:ptLst>
  <dgm:cxnLst>
    <dgm:cxn modelId="{25CBD841-A08F-7D40-9D98-B1BA4578A806}" srcId="{CA44704D-028E-824E-A62F-1C68770F12CA}" destId="{94E0CD5E-CA1D-354A-AFC5-0ED30A36B15A}" srcOrd="1" destOrd="0" parTransId="{B5A4818A-B28A-564C-8963-ABC10A34FD81}" sibTransId="{C778A2F1-83D9-0743-AAA6-91FCBAB7B866}"/>
    <dgm:cxn modelId="{8D682A67-5584-A548-BFAE-C8330EF7964B}" type="presOf" srcId="{94E0CD5E-CA1D-354A-AFC5-0ED30A36B15A}" destId="{DF95266D-1E6E-184A-8789-D2E1E6753E55}" srcOrd="0" destOrd="0" presId="urn:microsoft.com/office/officeart/2005/8/layout/hProcess3"/>
    <dgm:cxn modelId="{1655F489-49B8-7A43-8BD6-E5F02CB85DB2}" srcId="{CA44704D-028E-824E-A62F-1C68770F12CA}" destId="{75CB5F8B-1F2C-DA40-8C20-4CCA36A487C3}" srcOrd="2" destOrd="0" parTransId="{F1BD5D46-49E9-8044-BF0E-F4E748843FFB}" sibTransId="{09E67E06-1955-6147-B4E6-BAE0E330039A}"/>
    <dgm:cxn modelId="{4F153B98-CE8F-AF49-B331-DE1F64C3E7F5}" type="presOf" srcId="{CA44704D-028E-824E-A62F-1C68770F12CA}" destId="{46430C5A-E4E1-4A4C-985B-3F97C58DB281}" srcOrd="0" destOrd="0" presId="urn:microsoft.com/office/officeart/2005/8/layout/hProcess3"/>
    <dgm:cxn modelId="{147683A9-B1D8-884C-9698-23CE3184D83C}" type="presOf" srcId="{4449C76E-4BE2-1742-8EE5-FFBA40E21350}" destId="{F2C43A57-69C0-8E40-9D5B-CC78AA991BB8}" srcOrd="0" destOrd="0" presId="urn:microsoft.com/office/officeart/2005/8/layout/hProcess3"/>
    <dgm:cxn modelId="{398F91E0-C73B-4A44-B740-7B9ABC2A9700}" srcId="{CA44704D-028E-824E-A62F-1C68770F12CA}" destId="{4449C76E-4BE2-1742-8EE5-FFBA40E21350}" srcOrd="0" destOrd="0" parTransId="{931346FC-49F2-1B41-9F48-708C3C9D8B04}" sibTransId="{41039389-111E-C048-BEC8-C87F6ED1642C}"/>
    <dgm:cxn modelId="{D6CD33F2-6CE6-8543-B3C8-4DA91EC3A731}" type="presOf" srcId="{75CB5F8B-1F2C-DA40-8C20-4CCA36A487C3}" destId="{54D4DBC4-B142-7A48-8CA9-F214908C3CC0}" srcOrd="0" destOrd="0" presId="urn:microsoft.com/office/officeart/2005/8/layout/hProcess3"/>
    <dgm:cxn modelId="{B918893B-19B1-DF4A-9781-A77BB3507C97}" type="presParOf" srcId="{46430C5A-E4E1-4A4C-985B-3F97C58DB281}" destId="{D6422B78-7EC0-E04A-A960-F8E3C57C9591}" srcOrd="0" destOrd="0" presId="urn:microsoft.com/office/officeart/2005/8/layout/hProcess3"/>
    <dgm:cxn modelId="{34E0716E-0AC6-FE4F-A6A2-924483346CF2}" type="presParOf" srcId="{46430C5A-E4E1-4A4C-985B-3F97C58DB281}" destId="{EC4B74EE-9151-DC46-99A8-1F307D083332}" srcOrd="1" destOrd="0" presId="urn:microsoft.com/office/officeart/2005/8/layout/hProcess3"/>
    <dgm:cxn modelId="{F75541D4-942F-D34D-A524-1F196B753229}" type="presParOf" srcId="{EC4B74EE-9151-DC46-99A8-1F307D083332}" destId="{A217DEBA-7C99-6648-A4F0-59399BDBA0F4}" srcOrd="0" destOrd="0" presId="urn:microsoft.com/office/officeart/2005/8/layout/hProcess3"/>
    <dgm:cxn modelId="{1B902025-1B4D-F742-ABDC-D4DAFF668AF3}" type="presParOf" srcId="{EC4B74EE-9151-DC46-99A8-1F307D083332}" destId="{BAB9C9DE-0246-CD4F-9500-784571F60DDF}" srcOrd="1" destOrd="0" presId="urn:microsoft.com/office/officeart/2005/8/layout/hProcess3"/>
    <dgm:cxn modelId="{A43781E3-2EBB-4242-97C1-39D6719A5E75}" type="presParOf" srcId="{BAB9C9DE-0246-CD4F-9500-784571F60DDF}" destId="{FCC1692B-80D9-3041-8F6A-6BCF1924147D}" srcOrd="0" destOrd="0" presId="urn:microsoft.com/office/officeart/2005/8/layout/hProcess3"/>
    <dgm:cxn modelId="{57DF48DD-9D45-3A48-901F-93D67EB9A92C}" type="presParOf" srcId="{BAB9C9DE-0246-CD4F-9500-784571F60DDF}" destId="{F2C43A57-69C0-8E40-9D5B-CC78AA991BB8}" srcOrd="1" destOrd="0" presId="urn:microsoft.com/office/officeart/2005/8/layout/hProcess3"/>
    <dgm:cxn modelId="{527D9482-2864-2547-9459-2D4928628BBC}" type="presParOf" srcId="{BAB9C9DE-0246-CD4F-9500-784571F60DDF}" destId="{BA1339EB-8444-5F4C-9817-DA946AAC4C35}" srcOrd="2" destOrd="0" presId="urn:microsoft.com/office/officeart/2005/8/layout/hProcess3"/>
    <dgm:cxn modelId="{97DFFDF8-59B6-1142-B2D0-B90CCE27D93D}" type="presParOf" srcId="{BAB9C9DE-0246-CD4F-9500-784571F60DDF}" destId="{0F24A8CD-7D78-AA46-89A2-E239C29E7FD0}" srcOrd="3" destOrd="0" presId="urn:microsoft.com/office/officeart/2005/8/layout/hProcess3"/>
    <dgm:cxn modelId="{FBE19DE3-BF85-FA43-ACFB-B31B4F4766E5}" type="presParOf" srcId="{EC4B74EE-9151-DC46-99A8-1F307D083332}" destId="{7FDFAACD-323B-1D45-B667-17B9C6669D28}" srcOrd="2" destOrd="0" presId="urn:microsoft.com/office/officeart/2005/8/layout/hProcess3"/>
    <dgm:cxn modelId="{3EB3FBC7-64F6-DD47-9CEE-FBD832B35ED3}" type="presParOf" srcId="{EC4B74EE-9151-DC46-99A8-1F307D083332}" destId="{12B42109-71D1-6A49-BE59-3C4310196BD0}" srcOrd="3" destOrd="0" presId="urn:microsoft.com/office/officeart/2005/8/layout/hProcess3"/>
    <dgm:cxn modelId="{8EFD931F-CFEB-F24A-A90D-B9637FA0FD65}" type="presParOf" srcId="{12B42109-71D1-6A49-BE59-3C4310196BD0}" destId="{86A07B00-4BE8-9D43-983C-7A0E43831341}" srcOrd="0" destOrd="0" presId="urn:microsoft.com/office/officeart/2005/8/layout/hProcess3"/>
    <dgm:cxn modelId="{00C8A8C1-B1FB-C346-AC66-D6EB6B74D507}" type="presParOf" srcId="{12B42109-71D1-6A49-BE59-3C4310196BD0}" destId="{DF95266D-1E6E-184A-8789-D2E1E6753E55}" srcOrd="1" destOrd="0" presId="urn:microsoft.com/office/officeart/2005/8/layout/hProcess3"/>
    <dgm:cxn modelId="{71D01E6C-7FA7-A94B-B418-F33E62A7F6BD}" type="presParOf" srcId="{12B42109-71D1-6A49-BE59-3C4310196BD0}" destId="{127F36B6-6EC9-EC45-A266-FF30B1B3A4D3}" srcOrd="2" destOrd="0" presId="urn:microsoft.com/office/officeart/2005/8/layout/hProcess3"/>
    <dgm:cxn modelId="{60657DFD-6646-3A4D-94A6-687AD7CC1587}" type="presParOf" srcId="{12B42109-71D1-6A49-BE59-3C4310196BD0}" destId="{98F7D98F-2DB1-3D4D-BFFD-D6D1B3251DD8}" srcOrd="3" destOrd="0" presId="urn:microsoft.com/office/officeart/2005/8/layout/hProcess3"/>
    <dgm:cxn modelId="{88DA12C3-2317-9E4B-8C7B-76071D9FE583}" type="presParOf" srcId="{EC4B74EE-9151-DC46-99A8-1F307D083332}" destId="{115418AB-E98F-5C4B-AC4A-508548D33C91}" srcOrd="4" destOrd="0" presId="urn:microsoft.com/office/officeart/2005/8/layout/hProcess3"/>
    <dgm:cxn modelId="{0364E163-1D90-E741-B56D-8BE29ADE8C95}" type="presParOf" srcId="{EC4B74EE-9151-DC46-99A8-1F307D083332}" destId="{4D526493-BEB4-F842-B406-A78164E51607}" srcOrd="5" destOrd="0" presId="urn:microsoft.com/office/officeart/2005/8/layout/hProcess3"/>
    <dgm:cxn modelId="{934AFB22-8DDE-C342-B904-D97D8E8F93A7}" type="presParOf" srcId="{4D526493-BEB4-F842-B406-A78164E51607}" destId="{85822197-D47E-1642-9BD2-D38A23FAAA97}" srcOrd="0" destOrd="0" presId="urn:microsoft.com/office/officeart/2005/8/layout/hProcess3"/>
    <dgm:cxn modelId="{3FA5FA11-4626-414D-9328-6BAFF8E22021}" type="presParOf" srcId="{4D526493-BEB4-F842-B406-A78164E51607}" destId="{54D4DBC4-B142-7A48-8CA9-F214908C3CC0}" srcOrd="1" destOrd="0" presId="urn:microsoft.com/office/officeart/2005/8/layout/hProcess3"/>
    <dgm:cxn modelId="{22AC4A64-B53A-5A4A-84D4-7CD3602ABE89}" type="presParOf" srcId="{4D526493-BEB4-F842-B406-A78164E51607}" destId="{2D865894-C0F0-6541-9003-0BD15C19D869}" srcOrd="2" destOrd="0" presId="urn:microsoft.com/office/officeart/2005/8/layout/hProcess3"/>
    <dgm:cxn modelId="{317D5A50-99D7-7C4E-9FE7-2FD2017C48AA}" type="presParOf" srcId="{4D526493-BEB4-F842-B406-A78164E51607}" destId="{84A98F88-8FD5-C94D-88A2-39917B2A555D}" srcOrd="3" destOrd="0" presId="urn:microsoft.com/office/officeart/2005/8/layout/hProcess3"/>
    <dgm:cxn modelId="{9742C123-05F9-804C-8793-62D60E04DC5D}" type="presParOf" srcId="{EC4B74EE-9151-DC46-99A8-1F307D083332}" destId="{A44BC54F-260D-0749-80B3-EE05528B63A7}" srcOrd="6" destOrd="0" presId="urn:microsoft.com/office/officeart/2005/8/layout/hProcess3"/>
    <dgm:cxn modelId="{E7153311-AA60-9B4D-82B9-33888AD1B570}" type="presParOf" srcId="{EC4B74EE-9151-DC46-99A8-1F307D083332}" destId="{D3BDB459-99E8-D941-8BE9-67D88481E10A}" srcOrd="7" destOrd="0" presId="urn:microsoft.com/office/officeart/2005/8/layout/hProcess3"/>
    <dgm:cxn modelId="{3EF2F32D-9C40-5D4F-9F6E-7FCFB21DA835}" type="presParOf" srcId="{EC4B74EE-9151-DC46-99A8-1F307D083332}" destId="{7DD0E637-FA29-9E47-B14F-B95F13CAEDE1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0E637-FA29-9E47-B14F-B95F13CAEDE1}">
      <dsp:nvSpPr>
        <dsp:cNvPr id="0" name=""/>
        <dsp:cNvSpPr/>
      </dsp:nvSpPr>
      <dsp:spPr>
        <a:xfrm rot="20277884">
          <a:off x="0" y="205014"/>
          <a:ext cx="4797996" cy="1681429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4DBC4-B142-7A48-8CA9-F214908C3CC0}">
      <dsp:nvSpPr>
        <dsp:cNvPr id="0" name=""/>
        <dsp:cNvSpPr/>
      </dsp:nvSpPr>
      <dsp:spPr>
        <a:xfrm>
          <a:off x="2638900" y="270388"/>
          <a:ext cx="1156157" cy="840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1760" rIns="0" bIns="1117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Controle e acessibilidade dos professores em alto nível </a:t>
          </a:r>
        </a:p>
      </dsp:txBody>
      <dsp:txXfrm>
        <a:off x="2638900" y="270388"/>
        <a:ext cx="1156157" cy="840714"/>
      </dsp:txXfrm>
    </dsp:sp>
    <dsp:sp modelId="{DF95266D-1E6E-184A-8789-D2E1E6753E55}">
      <dsp:nvSpPr>
        <dsp:cNvPr id="0" name=""/>
        <dsp:cNvSpPr/>
      </dsp:nvSpPr>
      <dsp:spPr>
        <a:xfrm>
          <a:off x="1516271" y="733941"/>
          <a:ext cx="1156157" cy="840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1760" rIns="0" bIns="1117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Descongestionando o sistema de ensino </a:t>
          </a:r>
        </a:p>
      </dsp:txBody>
      <dsp:txXfrm>
        <a:off x="1516271" y="733941"/>
        <a:ext cx="1156157" cy="840714"/>
      </dsp:txXfrm>
    </dsp:sp>
    <dsp:sp modelId="{F2C43A57-69C0-8E40-9D5B-CC78AA991BB8}">
      <dsp:nvSpPr>
        <dsp:cNvPr id="0" name=""/>
        <dsp:cNvSpPr/>
      </dsp:nvSpPr>
      <dsp:spPr>
        <a:xfrm>
          <a:off x="329775" y="1213859"/>
          <a:ext cx="1156157" cy="840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1760" rIns="0" bIns="1117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Monitoramento das provas</a:t>
          </a:r>
        </a:p>
      </dsp:txBody>
      <dsp:txXfrm>
        <a:off x="329775" y="1213859"/>
        <a:ext cx="1156157" cy="840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D65D1-5C11-455D-9F9A-0E035F00A0DA}" type="datetimeFigureOut">
              <a:rPr lang="pt-BR" smtClean="0"/>
              <a:pPr/>
              <a:t>11/02/2021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E3B7C-E4AE-4E9E-8479-7C668141D48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DA3EF-18EA-43DE-B1BB-402A3C558822}" type="datetimeFigureOut">
              <a:rPr lang="pt-BR" smtClean="0"/>
              <a:pPr/>
              <a:t>11/02/2021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3645A-D0AE-4F6E-A17E-E0036A9041A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2184972" y="1331922"/>
            <a:ext cx="9423944" cy="5761037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257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880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184972" y="108228"/>
            <a:ext cx="10782599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771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771">
                <a:latin typeface="Exo 2" pitchFamily="50" charset="0"/>
              </a:defRPr>
            </a:lvl2pPr>
            <a:lvl3pPr>
              <a:buNone/>
              <a:defRPr sz="3771">
                <a:latin typeface="Exo 2" pitchFamily="50" charset="0"/>
              </a:defRPr>
            </a:lvl3pPr>
            <a:lvl4pPr>
              <a:buNone/>
              <a:defRPr sz="3771">
                <a:latin typeface="Exo 2" pitchFamily="50" charset="0"/>
              </a:defRPr>
            </a:lvl4pPr>
            <a:lvl5pPr>
              <a:buNone/>
              <a:defRPr sz="3771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72153" y="1692535"/>
            <a:ext cx="5939637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17" b="1">
                <a:latin typeface="Exo 2" pitchFamily="50" charset="0"/>
              </a:defRPr>
            </a:lvl1pPr>
            <a:lvl2pPr marL="655643" indent="0">
              <a:buNone/>
              <a:defRPr sz="2891" b="1"/>
            </a:lvl2pPr>
            <a:lvl3pPr marL="1311286" indent="0">
              <a:buNone/>
              <a:defRPr sz="2640" b="1"/>
            </a:lvl3pPr>
            <a:lvl4pPr marL="1966929" indent="0">
              <a:buNone/>
              <a:defRPr sz="2263" b="1"/>
            </a:lvl4pPr>
            <a:lvl5pPr marL="2622572" indent="0">
              <a:buNone/>
              <a:defRPr sz="2263" b="1"/>
            </a:lvl5pPr>
            <a:lvl6pPr marL="3278215" indent="0">
              <a:buNone/>
              <a:defRPr sz="2263" b="1"/>
            </a:lvl6pPr>
            <a:lvl7pPr marL="3933858" indent="0">
              <a:buNone/>
              <a:defRPr sz="2263" b="1"/>
            </a:lvl7pPr>
            <a:lvl8pPr marL="4589502" indent="0">
              <a:buNone/>
              <a:defRPr sz="2263" b="1"/>
            </a:lvl8pPr>
            <a:lvl9pPr marL="5245144" indent="0">
              <a:buNone/>
              <a:defRPr sz="2263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72153" y="2397901"/>
            <a:ext cx="5939637" cy="4356478"/>
          </a:xfrm>
          <a:prstGeom prst="rect">
            <a:avLst/>
          </a:prstGeom>
        </p:spPr>
        <p:txBody>
          <a:bodyPr/>
          <a:lstStyle>
            <a:lvl1pPr>
              <a:defRPr sz="3394">
                <a:latin typeface="Exo 2" pitchFamily="50" charset="0"/>
              </a:defRPr>
            </a:lvl1pPr>
            <a:lvl2pPr>
              <a:defRPr sz="2891">
                <a:latin typeface="Exo 2" pitchFamily="50" charset="0"/>
              </a:defRPr>
            </a:lvl2pPr>
            <a:lvl3pPr>
              <a:defRPr sz="2640">
                <a:latin typeface="Exo 2" pitchFamily="50" charset="0"/>
              </a:defRPr>
            </a:lvl3pPr>
            <a:lvl4pPr>
              <a:defRPr sz="2263">
                <a:latin typeface="Exo 2" pitchFamily="50" charset="0"/>
              </a:defRPr>
            </a:lvl4pPr>
            <a:lvl5pPr>
              <a:defRPr sz="2263">
                <a:latin typeface="Exo 2" pitchFamily="50" charset="0"/>
              </a:defRPr>
            </a:lvl5pPr>
            <a:lvl6pPr>
              <a:defRPr sz="2263"/>
            </a:lvl6pPr>
            <a:lvl7pPr>
              <a:defRPr sz="2263"/>
            </a:lvl7pPr>
            <a:lvl8pPr>
              <a:defRPr sz="2263"/>
            </a:lvl8pPr>
            <a:lvl9pPr>
              <a:defRPr sz="2263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828833" y="1692535"/>
            <a:ext cx="5941970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17" b="1">
                <a:latin typeface="Exo 2" pitchFamily="50" charset="0"/>
              </a:defRPr>
            </a:lvl1pPr>
            <a:lvl2pPr marL="655643" indent="0">
              <a:buNone/>
              <a:defRPr sz="2891" b="1"/>
            </a:lvl2pPr>
            <a:lvl3pPr marL="1311286" indent="0">
              <a:buNone/>
              <a:defRPr sz="2640" b="1"/>
            </a:lvl3pPr>
            <a:lvl4pPr marL="1966929" indent="0">
              <a:buNone/>
              <a:defRPr sz="2263" b="1"/>
            </a:lvl4pPr>
            <a:lvl5pPr marL="2622572" indent="0">
              <a:buNone/>
              <a:defRPr sz="2263" b="1"/>
            </a:lvl5pPr>
            <a:lvl6pPr marL="3278215" indent="0">
              <a:buNone/>
              <a:defRPr sz="2263" b="1"/>
            </a:lvl6pPr>
            <a:lvl7pPr marL="3933858" indent="0">
              <a:buNone/>
              <a:defRPr sz="2263" b="1"/>
            </a:lvl7pPr>
            <a:lvl8pPr marL="4589502" indent="0">
              <a:buNone/>
              <a:defRPr sz="2263" b="1"/>
            </a:lvl8pPr>
            <a:lvl9pPr marL="5245144" indent="0">
              <a:buNone/>
              <a:defRPr sz="2263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828833" y="2397901"/>
            <a:ext cx="5941970" cy="4356478"/>
          </a:xfrm>
          <a:prstGeom prst="rect">
            <a:avLst/>
          </a:prstGeom>
        </p:spPr>
        <p:txBody>
          <a:bodyPr/>
          <a:lstStyle>
            <a:lvl1pPr>
              <a:defRPr sz="3394">
                <a:latin typeface="Exo 2" pitchFamily="50" charset="0"/>
              </a:defRPr>
            </a:lvl1pPr>
            <a:lvl2pPr>
              <a:defRPr sz="2891">
                <a:latin typeface="Exo 2" pitchFamily="50" charset="0"/>
              </a:defRPr>
            </a:lvl2pPr>
            <a:lvl3pPr>
              <a:defRPr sz="2640">
                <a:latin typeface="Exo 2" pitchFamily="50" charset="0"/>
              </a:defRPr>
            </a:lvl3pPr>
            <a:lvl4pPr>
              <a:defRPr sz="2263">
                <a:latin typeface="Exo 2" pitchFamily="50" charset="0"/>
              </a:defRPr>
            </a:lvl4pPr>
            <a:lvl5pPr>
              <a:defRPr sz="2263">
                <a:latin typeface="Exo 2" pitchFamily="50" charset="0"/>
              </a:defRPr>
            </a:lvl5pPr>
            <a:lvl6pPr>
              <a:defRPr sz="2263"/>
            </a:lvl6pPr>
            <a:lvl7pPr>
              <a:defRPr sz="2263"/>
            </a:lvl7pPr>
            <a:lvl8pPr>
              <a:defRPr sz="2263"/>
            </a:lvl8pPr>
            <a:lvl9pPr>
              <a:defRPr sz="2263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2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112963" y="108228"/>
            <a:ext cx="10854608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771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771">
                <a:latin typeface="Exo 2" pitchFamily="50" charset="0"/>
              </a:defRPr>
            </a:lvl2pPr>
            <a:lvl3pPr>
              <a:buNone/>
              <a:defRPr sz="3771">
                <a:latin typeface="Exo 2" pitchFamily="50" charset="0"/>
              </a:defRPr>
            </a:lvl3pPr>
            <a:lvl4pPr>
              <a:buNone/>
              <a:defRPr sz="3771">
                <a:latin typeface="Exo 2" pitchFamily="50" charset="0"/>
              </a:defRPr>
            </a:lvl4pPr>
            <a:lvl5pPr>
              <a:buNone/>
              <a:defRPr sz="3771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sp>
        <p:nvSpPr>
          <p:cNvPr id="17" name="Espaço Reservado para Texto 15"/>
          <p:cNvSpPr>
            <a:spLocks noGrp="1"/>
          </p:cNvSpPr>
          <p:nvPr>
            <p:ph type="body" sz="quarter" idx="14" hasCustomPrompt="1"/>
          </p:nvPr>
        </p:nvSpPr>
        <p:spPr>
          <a:xfrm>
            <a:off x="692917" y="6876976"/>
            <a:ext cx="11586960" cy="504056"/>
          </a:xfrm>
          <a:prstGeom prst="rect">
            <a:avLst/>
          </a:prstGeom>
        </p:spPr>
        <p:txBody>
          <a:bodyPr anchor="t"/>
          <a:lstStyle>
            <a:lvl1pPr>
              <a:buNone/>
              <a:defRPr sz="1509" b="0" baseline="0">
                <a:solidFill>
                  <a:srgbClr val="292C34"/>
                </a:solidFill>
                <a:latin typeface="Exo 2" pitchFamily="50" charset="0"/>
              </a:defRPr>
            </a:lvl1pPr>
            <a:lvl2pPr>
              <a:buNone/>
              <a:defRPr sz="3771">
                <a:latin typeface="Exo 2" pitchFamily="50" charset="0"/>
              </a:defRPr>
            </a:lvl2pPr>
            <a:lvl3pPr>
              <a:buNone/>
              <a:defRPr sz="3771">
                <a:latin typeface="Exo 2" pitchFamily="50" charset="0"/>
              </a:defRPr>
            </a:lvl3pPr>
            <a:lvl4pPr>
              <a:buNone/>
              <a:defRPr sz="3771">
                <a:latin typeface="Exo 2" pitchFamily="50" charset="0"/>
              </a:defRPr>
            </a:lvl4pPr>
            <a:lvl5pPr>
              <a:buNone/>
              <a:defRPr sz="3771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sldNum" sz="quarter" idx="15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257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880"/>
          </a:p>
        </p:txBody>
      </p:sp>
      <p:sp>
        <p:nvSpPr>
          <p:cNvPr id="16" name="Freeform 6"/>
          <p:cNvSpPr>
            <a:spLocks/>
          </p:cNvSpPr>
          <p:nvPr userDrawn="1"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a com 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5"/>
            <a:ext cx="13442950" cy="7561263"/>
          </a:xfrm>
          <a:prstGeom prst="rect">
            <a:avLst/>
          </a:prstGeom>
          <a:solidFill>
            <a:srgbClr val="25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40"/>
          </a:p>
        </p:txBody>
      </p:sp>
      <p:sp>
        <p:nvSpPr>
          <p:cNvPr id="15" name="Espaço Reservado para Texto 25"/>
          <p:cNvSpPr>
            <a:spLocks noGrp="1"/>
          </p:cNvSpPr>
          <p:nvPr>
            <p:ph type="body" sz="quarter" idx="11" hasCustomPrompt="1"/>
          </p:nvPr>
        </p:nvSpPr>
        <p:spPr>
          <a:xfrm>
            <a:off x="8135473" y="1404376"/>
            <a:ext cx="4616024" cy="2809875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3771" b="1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Título</a:t>
            </a:r>
          </a:p>
        </p:txBody>
      </p:sp>
      <p:sp>
        <p:nvSpPr>
          <p:cNvPr id="16" name="Espaço Reservado para Texto 25"/>
          <p:cNvSpPr>
            <a:spLocks noGrp="1"/>
          </p:cNvSpPr>
          <p:nvPr>
            <p:ph type="body" sz="quarter" idx="12" hasCustomPrompt="1"/>
          </p:nvPr>
        </p:nvSpPr>
        <p:spPr>
          <a:xfrm>
            <a:off x="8135473" y="4212688"/>
            <a:ext cx="4616024" cy="280987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514" b="0">
                <a:solidFill>
                  <a:schemeClr val="bg1"/>
                </a:solidFill>
                <a:latin typeface="Exo 2" pitchFamily="50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subtítulo</a:t>
            </a:r>
          </a:p>
        </p:txBody>
      </p:sp>
      <p:sp>
        <p:nvSpPr>
          <p:cNvPr id="3077" name="Freeform 5"/>
          <p:cNvSpPr>
            <a:spLocks noEditPoints="1"/>
          </p:cNvSpPr>
          <p:nvPr/>
        </p:nvSpPr>
        <p:spPr bwMode="auto">
          <a:xfrm>
            <a:off x="-9915" y="5"/>
            <a:ext cx="7998715" cy="7561263"/>
          </a:xfrm>
          <a:custGeom>
            <a:avLst/>
            <a:gdLst/>
            <a:ahLst/>
            <a:cxnLst>
              <a:cxn ang="0">
                <a:pos x="15853" y="16870"/>
              </a:cxn>
              <a:cxn ang="0">
                <a:pos x="15717" y="16705"/>
              </a:cxn>
              <a:cxn ang="0">
                <a:pos x="10719" y="1937"/>
              </a:cxn>
              <a:cxn ang="0">
                <a:pos x="10726" y="1781"/>
              </a:cxn>
              <a:cxn ang="0">
                <a:pos x="10625" y="1498"/>
              </a:cxn>
              <a:cxn ang="0">
                <a:pos x="10462" y="1137"/>
              </a:cxn>
              <a:cxn ang="0">
                <a:pos x="10272" y="796"/>
              </a:cxn>
              <a:cxn ang="0">
                <a:pos x="10055" y="477"/>
              </a:cxn>
              <a:cxn ang="0">
                <a:pos x="9814" y="182"/>
              </a:cxn>
              <a:cxn ang="0">
                <a:pos x="9251" y="45"/>
              </a:cxn>
              <a:cxn ang="0">
                <a:pos x="9551" y="336"/>
              </a:cxn>
              <a:cxn ang="0">
                <a:pos x="9821" y="657"/>
              </a:cxn>
              <a:cxn ang="0">
                <a:pos x="10058" y="1005"/>
              </a:cxn>
              <a:cxn ang="0">
                <a:pos x="10260" y="1379"/>
              </a:cxn>
              <a:cxn ang="0">
                <a:pos x="10426" y="1775"/>
              </a:cxn>
              <a:cxn ang="0">
                <a:pos x="10513" y="1933"/>
              </a:cxn>
              <a:cxn ang="0">
                <a:pos x="15627" y="16776"/>
              </a:cxn>
              <a:cxn ang="0">
                <a:pos x="15619" y="16978"/>
              </a:cxn>
              <a:cxn ang="0">
                <a:pos x="15666" y="17155"/>
              </a:cxn>
              <a:cxn ang="0">
                <a:pos x="15736" y="17540"/>
              </a:cxn>
              <a:cxn ang="0">
                <a:pos x="15738" y="17924"/>
              </a:cxn>
              <a:cxn ang="0">
                <a:pos x="15671" y="18301"/>
              </a:cxn>
              <a:cxn ang="0">
                <a:pos x="15536" y="18662"/>
              </a:cxn>
              <a:cxn ang="0">
                <a:pos x="15335" y="19002"/>
              </a:cxn>
              <a:cxn ang="0">
                <a:pos x="15682" y="18992"/>
              </a:cxn>
              <a:cxn ang="0">
                <a:pos x="15865" y="18619"/>
              </a:cxn>
              <a:cxn ang="0">
                <a:pos x="15982" y="18227"/>
              </a:cxn>
              <a:cxn ang="0">
                <a:pos x="16029" y="17822"/>
              </a:cxn>
              <a:cxn ang="0">
                <a:pos x="16008" y="17412"/>
              </a:cxn>
              <a:cxn ang="0">
                <a:pos x="15917" y="17003"/>
              </a:cxn>
              <a:cxn ang="0">
                <a:pos x="4023" y="18915"/>
              </a:cxn>
              <a:cxn ang="0">
                <a:pos x="3710" y="18613"/>
              </a:cxn>
              <a:cxn ang="0">
                <a:pos x="3429" y="18280"/>
              </a:cxn>
              <a:cxn ang="0">
                <a:pos x="3184" y="17915"/>
              </a:cxn>
              <a:cxn ang="0">
                <a:pos x="2978" y="17521"/>
              </a:cxn>
              <a:cxn ang="0">
                <a:pos x="620" y="10848"/>
              </a:cxn>
              <a:cxn ang="0">
                <a:pos x="481" y="10349"/>
              </a:cxn>
              <a:cxn ang="0">
                <a:pos x="405" y="9838"/>
              </a:cxn>
              <a:cxn ang="0">
                <a:pos x="395" y="9322"/>
              </a:cxn>
              <a:cxn ang="0">
                <a:pos x="448" y="8810"/>
              </a:cxn>
              <a:cxn ang="0">
                <a:pos x="567" y="8306"/>
              </a:cxn>
              <a:cxn ang="0">
                <a:pos x="2915" y="1625"/>
              </a:cxn>
              <a:cxn ang="0">
                <a:pos x="3098" y="1237"/>
              </a:cxn>
              <a:cxn ang="0">
                <a:pos x="3321" y="873"/>
              </a:cxn>
              <a:cxn ang="0">
                <a:pos x="3576" y="537"/>
              </a:cxn>
              <a:cxn ang="0">
                <a:pos x="3863" y="230"/>
              </a:cxn>
              <a:cxn ang="0">
                <a:pos x="0" y="0"/>
              </a:cxn>
              <a:cxn ang="0">
                <a:pos x="3582" y="10712"/>
              </a:cxn>
              <a:cxn ang="0">
                <a:pos x="3463" y="10195"/>
              </a:cxn>
              <a:cxn ang="0">
                <a:pos x="3410" y="9668"/>
              </a:cxn>
              <a:cxn ang="0">
                <a:pos x="3421" y="9139"/>
              </a:cxn>
              <a:cxn ang="0">
                <a:pos x="3496" y="8614"/>
              </a:cxn>
              <a:cxn ang="0">
                <a:pos x="3636" y="8102"/>
              </a:cxn>
              <a:cxn ang="0">
                <a:pos x="3480" y="8335"/>
              </a:cxn>
              <a:cxn ang="0">
                <a:pos x="3370" y="8863"/>
              </a:cxn>
              <a:cxn ang="0">
                <a:pos x="3326" y="9401"/>
              </a:cxn>
              <a:cxn ang="0">
                <a:pos x="3348" y="9940"/>
              </a:cxn>
              <a:cxn ang="0">
                <a:pos x="3436" y="10473"/>
              </a:cxn>
              <a:cxn ang="0">
                <a:pos x="6335" y="19052"/>
              </a:cxn>
            </a:cxnLst>
            <a:rect l="0" t="0" r="r" b="b"/>
            <a:pathLst>
              <a:path w="16031" h="19052">
                <a:moveTo>
                  <a:pt x="15896" y="16936"/>
                </a:moveTo>
                <a:lnTo>
                  <a:pt x="15891" y="16924"/>
                </a:lnTo>
                <a:lnTo>
                  <a:pt x="15885" y="16911"/>
                </a:lnTo>
                <a:lnTo>
                  <a:pt x="15877" y="16900"/>
                </a:lnTo>
                <a:lnTo>
                  <a:pt x="15870" y="16890"/>
                </a:lnTo>
                <a:lnTo>
                  <a:pt x="15853" y="16870"/>
                </a:lnTo>
                <a:lnTo>
                  <a:pt x="15832" y="16843"/>
                </a:lnTo>
                <a:lnTo>
                  <a:pt x="15808" y="16814"/>
                </a:lnTo>
                <a:lnTo>
                  <a:pt x="15783" y="16784"/>
                </a:lnTo>
                <a:lnTo>
                  <a:pt x="15759" y="16755"/>
                </a:lnTo>
                <a:lnTo>
                  <a:pt x="15736" y="16727"/>
                </a:lnTo>
                <a:lnTo>
                  <a:pt x="15717" y="16705"/>
                </a:lnTo>
                <a:lnTo>
                  <a:pt x="15705" y="16690"/>
                </a:lnTo>
                <a:lnTo>
                  <a:pt x="10714" y="2052"/>
                </a:lnTo>
                <a:lnTo>
                  <a:pt x="10714" y="2031"/>
                </a:lnTo>
                <a:lnTo>
                  <a:pt x="10717" y="2004"/>
                </a:lnTo>
                <a:lnTo>
                  <a:pt x="10718" y="1972"/>
                </a:lnTo>
                <a:lnTo>
                  <a:pt x="10719" y="1937"/>
                </a:lnTo>
                <a:lnTo>
                  <a:pt x="10721" y="1901"/>
                </a:lnTo>
                <a:lnTo>
                  <a:pt x="10723" y="1867"/>
                </a:lnTo>
                <a:lnTo>
                  <a:pt x="10724" y="1837"/>
                </a:lnTo>
                <a:lnTo>
                  <a:pt x="10726" y="1811"/>
                </a:lnTo>
                <a:lnTo>
                  <a:pt x="10726" y="1796"/>
                </a:lnTo>
                <a:lnTo>
                  <a:pt x="10726" y="1781"/>
                </a:lnTo>
                <a:lnTo>
                  <a:pt x="10723" y="1766"/>
                </a:lnTo>
                <a:lnTo>
                  <a:pt x="10719" y="1751"/>
                </a:lnTo>
                <a:lnTo>
                  <a:pt x="10697" y="1687"/>
                </a:lnTo>
                <a:lnTo>
                  <a:pt x="10674" y="1624"/>
                </a:lnTo>
                <a:lnTo>
                  <a:pt x="10650" y="1561"/>
                </a:lnTo>
                <a:lnTo>
                  <a:pt x="10625" y="1498"/>
                </a:lnTo>
                <a:lnTo>
                  <a:pt x="10600" y="1437"/>
                </a:lnTo>
                <a:lnTo>
                  <a:pt x="10573" y="1376"/>
                </a:lnTo>
                <a:lnTo>
                  <a:pt x="10547" y="1314"/>
                </a:lnTo>
                <a:lnTo>
                  <a:pt x="10519" y="1255"/>
                </a:lnTo>
                <a:lnTo>
                  <a:pt x="10490" y="1195"/>
                </a:lnTo>
                <a:lnTo>
                  <a:pt x="10462" y="1137"/>
                </a:lnTo>
                <a:lnTo>
                  <a:pt x="10433" y="1078"/>
                </a:lnTo>
                <a:lnTo>
                  <a:pt x="10401" y="1020"/>
                </a:lnTo>
                <a:lnTo>
                  <a:pt x="10370" y="964"/>
                </a:lnTo>
                <a:lnTo>
                  <a:pt x="10338" y="907"/>
                </a:lnTo>
                <a:lnTo>
                  <a:pt x="10306" y="852"/>
                </a:lnTo>
                <a:lnTo>
                  <a:pt x="10272" y="796"/>
                </a:lnTo>
                <a:lnTo>
                  <a:pt x="10238" y="741"/>
                </a:lnTo>
                <a:lnTo>
                  <a:pt x="10202" y="687"/>
                </a:lnTo>
                <a:lnTo>
                  <a:pt x="10167" y="634"/>
                </a:lnTo>
                <a:lnTo>
                  <a:pt x="10131" y="581"/>
                </a:lnTo>
                <a:lnTo>
                  <a:pt x="10093" y="528"/>
                </a:lnTo>
                <a:lnTo>
                  <a:pt x="10055" y="477"/>
                </a:lnTo>
                <a:lnTo>
                  <a:pt x="10017" y="426"/>
                </a:lnTo>
                <a:lnTo>
                  <a:pt x="9977" y="376"/>
                </a:lnTo>
                <a:lnTo>
                  <a:pt x="9938" y="327"/>
                </a:lnTo>
                <a:lnTo>
                  <a:pt x="9897" y="278"/>
                </a:lnTo>
                <a:lnTo>
                  <a:pt x="9856" y="230"/>
                </a:lnTo>
                <a:lnTo>
                  <a:pt x="9814" y="182"/>
                </a:lnTo>
                <a:lnTo>
                  <a:pt x="9771" y="136"/>
                </a:lnTo>
                <a:lnTo>
                  <a:pt x="9728" y="89"/>
                </a:lnTo>
                <a:lnTo>
                  <a:pt x="9684" y="44"/>
                </a:lnTo>
                <a:lnTo>
                  <a:pt x="9640" y="0"/>
                </a:lnTo>
                <a:lnTo>
                  <a:pt x="9198" y="0"/>
                </a:lnTo>
                <a:lnTo>
                  <a:pt x="9251" y="45"/>
                </a:lnTo>
                <a:lnTo>
                  <a:pt x="9303" y="92"/>
                </a:lnTo>
                <a:lnTo>
                  <a:pt x="9354" y="138"/>
                </a:lnTo>
                <a:lnTo>
                  <a:pt x="9405" y="186"/>
                </a:lnTo>
                <a:lnTo>
                  <a:pt x="9454" y="235"/>
                </a:lnTo>
                <a:lnTo>
                  <a:pt x="9503" y="286"/>
                </a:lnTo>
                <a:lnTo>
                  <a:pt x="9551" y="336"/>
                </a:lnTo>
                <a:lnTo>
                  <a:pt x="9599" y="387"/>
                </a:lnTo>
                <a:lnTo>
                  <a:pt x="9644" y="439"/>
                </a:lnTo>
                <a:lnTo>
                  <a:pt x="9689" y="492"/>
                </a:lnTo>
                <a:lnTo>
                  <a:pt x="9734" y="546"/>
                </a:lnTo>
                <a:lnTo>
                  <a:pt x="9778" y="601"/>
                </a:lnTo>
                <a:lnTo>
                  <a:pt x="9821" y="657"/>
                </a:lnTo>
                <a:lnTo>
                  <a:pt x="9863" y="713"/>
                </a:lnTo>
                <a:lnTo>
                  <a:pt x="9903" y="770"/>
                </a:lnTo>
                <a:lnTo>
                  <a:pt x="9943" y="828"/>
                </a:lnTo>
                <a:lnTo>
                  <a:pt x="9982" y="886"/>
                </a:lnTo>
                <a:lnTo>
                  <a:pt x="10021" y="945"/>
                </a:lnTo>
                <a:lnTo>
                  <a:pt x="10058" y="1005"/>
                </a:lnTo>
                <a:lnTo>
                  <a:pt x="10094" y="1065"/>
                </a:lnTo>
                <a:lnTo>
                  <a:pt x="10129" y="1127"/>
                </a:lnTo>
                <a:lnTo>
                  <a:pt x="10163" y="1189"/>
                </a:lnTo>
                <a:lnTo>
                  <a:pt x="10197" y="1252"/>
                </a:lnTo>
                <a:lnTo>
                  <a:pt x="10229" y="1314"/>
                </a:lnTo>
                <a:lnTo>
                  <a:pt x="10260" y="1379"/>
                </a:lnTo>
                <a:lnTo>
                  <a:pt x="10290" y="1444"/>
                </a:lnTo>
                <a:lnTo>
                  <a:pt x="10319" y="1508"/>
                </a:lnTo>
                <a:lnTo>
                  <a:pt x="10348" y="1575"/>
                </a:lnTo>
                <a:lnTo>
                  <a:pt x="10375" y="1640"/>
                </a:lnTo>
                <a:lnTo>
                  <a:pt x="10401" y="1708"/>
                </a:lnTo>
                <a:lnTo>
                  <a:pt x="10426" y="1775"/>
                </a:lnTo>
                <a:lnTo>
                  <a:pt x="10450" y="1843"/>
                </a:lnTo>
                <a:lnTo>
                  <a:pt x="10455" y="1855"/>
                </a:lnTo>
                <a:lnTo>
                  <a:pt x="10462" y="1868"/>
                </a:lnTo>
                <a:lnTo>
                  <a:pt x="10468" y="1879"/>
                </a:lnTo>
                <a:lnTo>
                  <a:pt x="10477" y="1889"/>
                </a:lnTo>
                <a:lnTo>
                  <a:pt x="10513" y="1933"/>
                </a:lnTo>
                <a:lnTo>
                  <a:pt x="10561" y="1989"/>
                </a:lnTo>
                <a:lnTo>
                  <a:pt x="10606" y="2042"/>
                </a:lnTo>
                <a:lnTo>
                  <a:pt x="10636" y="2076"/>
                </a:lnTo>
                <a:lnTo>
                  <a:pt x="15629" y="16722"/>
                </a:lnTo>
                <a:lnTo>
                  <a:pt x="15628" y="16746"/>
                </a:lnTo>
                <a:lnTo>
                  <a:pt x="15627" y="16776"/>
                </a:lnTo>
                <a:lnTo>
                  <a:pt x="15626" y="16812"/>
                </a:lnTo>
                <a:lnTo>
                  <a:pt x="15624" y="16848"/>
                </a:lnTo>
                <a:lnTo>
                  <a:pt x="15623" y="16886"/>
                </a:lnTo>
                <a:lnTo>
                  <a:pt x="15622" y="16922"/>
                </a:lnTo>
                <a:lnTo>
                  <a:pt x="15621" y="16954"/>
                </a:lnTo>
                <a:lnTo>
                  <a:pt x="15619" y="16978"/>
                </a:lnTo>
                <a:lnTo>
                  <a:pt x="15619" y="16990"/>
                </a:lnTo>
                <a:lnTo>
                  <a:pt x="15621" y="17003"/>
                </a:lnTo>
                <a:lnTo>
                  <a:pt x="15623" y="17015"/>
                </a:lnTo>
                <a:lnTo>
                  <a:pt x="15627" y="17028"/>
                </a:lnTo>
                <a:lnTo>
                  <a:pt x="15647" y="17091"/>
                </a:lnTo>
                <a:lnTo>
                  <a:pt x="15666" y="17155"/>
                </a:lnTo>
                <a:lnTo>
                  <a:pt x="15682" y="17218"/>
                </a:lnTo>
                <a:lnTo>
                  <a:pt x="15697" y="17282"/>
                </a:lnTo>
                <a:lnTo>
                  <a:pt x="15710" y="17346"/>
                </a:lnTo>
                <a:lnTo>
                  <a:pt x="15720" y="17410"/>
                </a:lnTo>
                <a:lnTo>
                  <a:pt x="15730" y="17475"/>
                </a:lnTo>
                <a:lnTo>
                  <a:pt x="15736" y="17540"/>
                </a:lnTo>
                <a:lnTo>
                  <a:pt x="15741" y="17604"/>
                </a:lnTo>
                <a:lnTo>
                  <a:pt x="15744" y="17668"/>
                </a:lnTo>
                <a:lnTo>
                  <a:pt x="15745" y="17732"/>
                </a:lnTo>
                <a:lnTo>
                  <a:pt x="15745" y="17797"/>
                </a:lnTo>
                <a:lnTo>
                  <a:pt x="15743" y="17860"/>
                </a:lnTo>
                <a:lnTo>
                  <a:pt x="15738" y="17924"/>
                </a:lnTo>
                <a:lnTo>
                  <a:pt x="15731" y="17988"/>
                </a:lnTo>
                <a:lnTo>
                  <a:pt x="15722" y="18051"/>
                </a:lnTo>
                <a:lnTo>
                  <a:pt x="15712" y="18114"/>
                </a:lnTo>
                <a:lnTo>
                  <a:pt x="15701" y="18177"/>
                </a:lnTo>
                <a:lnTo>
                  <a:pt x="15686" y="18238"/>
                </a:lnTo>
                <a:lnTo>
                  <a:pt x="15671" y="18301"/>
                </a:lnTo>
                <a:lnTo>
                  <a:pt x="15653" y="18361"/>
                </a:lnTo>
                <a:lnTo>
                  <a:pt x="15633" y="18423"/>
                </a:lnTo>
                <a:lnTo>
                  <a:pt x="15612" y="18483"/>
                </a:lnTo>
                <a:lnTo>
                  <a:pt x="15588" y="18544"/>
                </a:lnTo>
                <a:lnTo>
                  <a:pt x="15563" y="18603"/>
                </a:lnTo>
                <a:lnTo>
                  <a:pt x="15536" y="18662"/>
                </a:lnTo>
                <a:lnTo>
                  <a:pt x="15507" y="18721"/>
                </a:lnTo>
                <a:lnTo>
                  <a:pt x="15477" y="18778"/>
                </a:lnTo>
                <a:lnTo>
                  <a:pt x="15444" y="18836"/>
                </a:lnTo>
                <a:lnTo>
                  <a:pt x="15409" y="18892"/>
                </a:lnTo>
                <a:lnTo>
                  <a:pt x="15374" y="18948"/>
                </a:lnTo>
                <a:lnTo>
                  <a:pt x="15335" y="19002"/>
                </a:lnTo>
                <a:lnTo>
                  <a:pt x="15326" y="19014"/>
                </a:lnTo>
                <a:lnTo>
                  <a:pt x="15317" y="19027"/>
                </a:lnTo>
                <a:lnTo>
                  <a:pt x="15309" y="19039"/>
                </a:lnTo>
                <a:lnTo>
                  <a:pt x="15299" y="19052"/>
                </a:lnTo>
                <a:lnTo>
                  <a:pt x="15646" y="19052"/>
                </a:lnTo>
                <a:lnTo>
                  <a:pt x="15682" y="18992"/>
                </a:lnTo>
                <a:lnTo>
                  <a:pt x="15717" y="18931"/>
                </a:lnTo>
                <a:lnTo>
                  <a:pt x="15750" y="18871"/>
                </a:lnTo>
                <a:lnTo>
                  <a:pt x="15782" y="18808"/>
                </a:lnTo>
                <a:lnTo>
                  <a:pt x="15812" y="18746"/>
                </a:lnTo>
                <a:lnTo>
                  <a:pt x="15839" y="18683"/>
                </a:lnTo>
                <a:lnTo>
                  <a:pt x="15865" y="18619"/>
                </a:lnTo>
                <a:lnTo>
                  <a:pt x="15889" y="18555"/>
                </a:lnTo>
                <a:lnTo>
                  <a:pt x="15911" y="18490"/>
                </a:lnTo>
                <a:lnTo>
                  <a:pt x="15931" y="18426"/>
                </a:lnTo>
                <a:lnTo>
                  <a:pt x="15950" y="18359"/>
                </a:lnTo>
                <a:lnTo>
                  <a:pt x="15967" y="18293"/>
                </a:lnTo>
                <a:lnTo>
                  <a:pt x="15982" y="18227"/>
                </a:lnTo>
                <a:lnTo>
                  <a:pt x="15994" y="18160"/>
                </a:lnTo>
                <a:lnTo>
                  <a:pt x="16004" y="18093"/>
                </a:lnTo>
                <a:lnTo>
                  <a:pt x="16014" y="18026"/>
                </a:lnTo>
                <a:lnTo>
                  <a:pt x="16021" y="17958"/>
                </a:lnTo>
                <a:lnTo>
                  <a:pt x="16026" y="17890"/>
                </a:lnTo>
                <a:lnTo>
                  <a:pt x="16029" y="17822"/>
                </a:lnTo>
                <a:lnTo>
                  <a:pt x="16031" y="17754"/>
                </a:lnTo>
                <a:lnTo>
                  <a:pt x="16031" y="17686"/>
                </a:lnTo>
                <a:lnTo>
                  <a:pt x="16028" y="17618"/>
                </a:lnTo>
                <a:lnTo>
                  <a:pt x="16023" y="17549"/>
                </a:lnTo>
                <a:lnTo>
                  <a:pt x="16017" y="17481"/>
                </a:lnTo>
                <a:lnTo>
                  <a:pt x="16008" y="17412"/>
                </a:lnTo>
                <a:lnTo>
                  <a:pt x="15998" y="17344"/>
                </a:lnTo>
                <a:lnTo>
                  <a:pt x="15987" y="17276"/>
                </a:lnTo>
                <a:lnTo>
                  <a:pt x="15972" y="17207"/>
                </a:lnTo>
                <a:lnTo>
                  <a:pt x="15956" y="17139"/>
                </a:lnTo>
                <a:lnTo>
                  <a:pt x="15938" y="17071"/>
                </a:lnTo>
                <a:lnTo>
                  <a:pt x="15917" y="17003"/>
                </a:lnTo>
                <a:lnTo>
                  <a:pt x="15896" y="16936"/>
                </a:lnTo>
                <a:close/>
                <a:moveTo>
                  <a:pt x="0" y="19052"/>
                </a:moveTo>
                <a:lnTo>
                  <a:pt x="4192" y="19052"/>
                </a:lnTo>
                <a:lnTo>
                  <a:pt x="4135" y="19007"/>
                </a:lnTo>
                <a:lnTo>
                  <a:pt x="4078" y="18961"/>
                </a:lnTo>
                <a:lnTo>
                  <a:pt x="4023" y="18915"/>
                </a:lnTo>
                <a:lnTo>
                  <a:pt x="3969" y="18867"/>
                </a:lnTo>
                <a:lnTo>
                  <a:pt x="3916" y="18818"/>
                </a:lnTo>
                <a:lnTo>
                  <a:pt x="3863" y="18768"/>
                </a:lnTo>
                <a:lnTo>
                  <a:pt x="3810" y="18717"/>
                </a:lnTo>
                <a:lnTo>
                  <a:pt x="3760" y="18666"/>
                </a:lnTo>
                <a:lnTo>
                  <a:pt x="3710" y="18613"/>
                </a:lnTo>
                <a:lnTo>
                  <a:pt x="3661" y="18560"/>
                </a:lnTo>
                <a:lnTo>
                  <a:pt x="3613" y="18506"/>
                </a:lnTo>
                <a:lnTo>
                  <a:pt x="3565" y="18451"/>
                </a:lnTo>
                <a:lnTo>
                  <a:pt x="3519" y="18394"/>
                </a:lnTo>
                <a:lnTo>
                  <a:pt x="3473" y="18338"/>
                </a:lnTo>
                <a:lnTo>
                  <a:pt x="3429" y="18280"/>
                </a:lnTo>
                <a:lnTo>
                  <a:pt x="3385" y="18221"/>
                </a:lnTo>
                <a:lnTo>
                  <a:pt x="3344" y="18161"/>
                </a:lnTo>
                <a:lnTo>
                  <a:pt x="3302" y="18101"/>
                </a:lnTo>
                <a:lnTo>
                  <a:pt x="3262" y="18039"/>
                </a:lnTo>
                <a:lnTo>
                  <a:pt x="3222" y="17978"/>
                </a:lnTo>
                <a:lnTo>
                  <a:pt x="3184" y="17915"/>
                </a:lnTo>
                <a:lnTo>
                  <a:pt x="3146" y="17851"/>
                </a:lnTo>
                <a:lnTo>
                  <a:pt x="3111" y="17787"/>
                </a:lnTo>
                <a:lnTo>
                  <a:pt x="3076" y="17721"/>
                </a:lnTo>
                <a:lnTo>
                  <a:pt x="3042" y="17656"/>
                </a:lnTo>
                <a:lnTo>
                  <a:pt x="3009" y="17589"/>
                </a:lnTo>
                <a:lnTo>
                  <a:pt x="2978" y="17521"/>
                </a:lnTo>
                <a:lnTo>
                  <a:pt x="2946" y="17453"/>
                </a:lnTo>
                <a:lnTo>
                  <a:pt x="2917" y="17384"/>
                </a:lnTo>
                <a:lnTo>
                  <a:pt x="2890" y="17314"/>
                </a:lnTo>
                <a:lnTo>
                  <a:pt x="2863" y="17244"/>
                </a:lnTo>
                <a:lnTo>
                  <a:pt x="2837" y="17173"/>
                </a:lnTo>
                <a:lnTo>
                  <a:pt x="620" y="10848"/>
                </a:lnTo>
                <a:lnTo>
                  <a:pt x="593" y="10765"/>
                </a:lnTo>
                <a:lnTo>
                  <a:pt x="567" y="10683"/>
                </a:lnTo>
                <a:lnTo>
                  <a:pt x="542" y="10600"/>
                </a:lnTo>
                <a:lnTo>
                  <a:pt x="521" y="10516"/>
                </a:lnTo>
                <a:lnTo>
                  <a:pt x="499" y="10433"/>
                </a:lnTo>
                <a:lnTo>
                  <a:pt x="481" y="10349"/>
                </a:lnTo>
                <a:lnTo>
                  <a:pt x="464" y="10264"/>
                </a:lnTo>
                <a:lnTo>
                  <a:pt x="449" y="10179"/>
                </a:lnTo>
                <a:lnTo>
                  <a:pt x="435" y="10095"/>
                </a:lnTo>
                <a:lnTo>
                  <a:pt x="424" y="10009"/>
                </a:lnTo>
                <a:lnTo>
                  <a:pt x="414" y="9923"/>
                </a:lnTo>
                <a:lnTo>
                  <a:pt x="405" y="9838"/>
                </a:lnTo>
                <a:lnTo>
                  <a:pt x="399" y="9752"/>
                </a:lnTo>
                <a:lnTo>
                  <a:pt x="395" y="9667"/>
                </a:lnTo>
                <a:lnTo>
                  <a:pt x="392" y="9580"/>
                </a:lnTo>
                <a:lnTo>
                  <a:pt x="391" y="9495"/>
                </a:lnTo>
                <a:lnTo>
                  <a:pt x="392" y="9409"/>
                </a:lnTo>
                <a:lnTo>
                  <a:pt x="395" y="9322"/>
                </a:lnTo>
                <a:lnTo>
                  <a:pt x="399" y="9237"/>
                </a:lnTo>
                <a:lnTo>
                  <a:pt x="405" y="9151"/>
                </a:lnTo>
                <a:lnTo>
                  <a:pt x="414" y="9066"/>
                </a:lnTo>
                <a:lnTo>
                  <a:pt x="424" y="8980"/>
                </a:lnTo>
                <a:lnTo>
                  <a:pt x="435" y="8895"/>
                </a:lnTo>
                <a:lnTo>
                  <a:pt x="448" y="8810"/>
                </a:lnTo>
                <a:lnTo>
                  <a:pt x="464" y="8725"/>
                </a:lnTo>
                <a:lnTo>
                  <a:pt x="481" y="8640"/>
                </a:lnTo>
                <a:lnTo>
                  <a:pt x="499" y="8556"/>
                </a:lnTo>
                <a:lnTo>
                  <a:pt x="520" y="8473"/>
                </a:lnTo>
                <a:lnTo>
                  <a:pt x="542" y="8389"/>
                </a:lnTo>
                <a:lnTo>
                  <a:pt x="567" y="8306"/>
                </a:lnTo>
                <a:lnTo>
                  <a:pt x="593" y="8224"/>
                </a:lnTo>
                <a:lnTo>
                  <a:pt x="620" y="8141"/>
                </a:lnTo>
                <a:lnTo>
                  <a:pt x="2837" y="1829"/>
                </a:lnTo>
                <a:lnTo>
                  <a:pt x="2862" y="1761"/>
                </a:lnTo>
                <a:lnTo>
                  <a:pt x="2887" y="1693"/>
                </a:lnTo>
                <a:lnTo>
                  <a:pt x="2915" y="1625"/>
                </a:lnTo>
                <a:lnTo>
                  <a:pt x="2942" y="1559"/>
                </a:lnTo>
                <a:lnTo>
                  <a:pt x="2971" y="1493"/>
                </a:lnTo>
                <a:lnTo>
                  <a:pt x="3002" y="1428"/>
                </a:lnTo>
                <a:lnTo>
                  <a:pt x="3033" y="1364"/>
                </a:lnTo>
                <a:lnTo>
                  <a:pt x="3066" y="1299"/>
                </a:lnTo>
                <a:lnTo>
                  <a:pt x="3098" y="1237"/>
                </a:lnTo>
                <a:lnTo>
                  <a:pt x="3134" y="1174"/>
                </a:lnTo>
                <a:lnTo>
                  <a:pt x="3169" y="1112"/>
                </a:lnTo>
                <a:lnTo>
                  <a:pt x="3205" y="1050"/>
                </a:lnTo>
                <a:lnTo>
                  <a:pt x="3243" y="991"/>
                </a:lnTo>
                <a:lnTo>
                  <a:pt x="3281" y="931"/>
                </a:lnTo>
                <a:lnTo>
                  <a:pt x="3321" y="873"/>
                </a:lnTo>
                <a:lnTo>
                  <a:pt x="3361" y="815"/>
                </a:lnTo>
                <a:lnTo>
                  <a:pt x="3403" y="757"/>
                </a:lnTo>
                <a:lnTo>
                  <a:pt x="3444" y="701"/>
                </a:lnTo>
                <a:lnTo>
                  <a:pt x="3487" y="645"/>
                </a:lnTo>
                <a:lnTo>
                  <a:pt x="3531" y="591"/>
                </a:lnTo>
                <a:lnTo>
                  <a:pt x="3576" y="537"/>
                </a:lnTo>
                <a:lnTo>
                  <a:pt x="3622" y="483"/>
                </a:lnTo>
                <a:lnTo>
                  <a:pt x="3670" y="431"/>
                </a:lnTo>
                <a:lnTo>
                  <a:pt x="3716" y="380"/>
                </a:lnTo>
                <a:lnTo>
                  <a:pt x="3765" y="330"/>
                </a:lnTo>
                <a:lnTo>
                  <a:pt x="3814" y="279"/>
                </a:lnTo>
                <a:lnTo>
                  <a:pt x="3863" y="230"/>
                </a:lnTo>
                <a:lnTo>
                  <a:pt x="3915" y="182"/>
                </a:lnTo>
                <a:lnTo>
                  <a:pt x="3966" y="136"/>
                </a:lnTo>
                <a:lnTo>
                  <a:pt x="4018" y="89"/>
                </a:lnTo>
                <a:lnTo>
                  <a:pt x="4071" y="44"/>
                </a:lnTo>
                <a:lnTo>
                  <a:pt x="4125" y="0"/>
                </a:lnTo>
                <a:lnTo>
                  <a:pt x="0" y="0"/>
                </a:lnTo>
                <a:lnTo>
                  <a:pt x="0" y="19052"/>
                </a:lnTo>
                <a:close/>
                <a:moveTo>
                  <a:pt x="6335" y="19052"/>
                </a:moveTo>
                <a:lnTo>
                  <a:pt x="6421" y="19052"/>
                </a:lnTo>
                <a:lnTo>
                  <a:pt x="3636" y="10881"/>
                </a:lnTo>
                <a:lnTo>
                  <a:pt x="3608" y="10796"/>
                </a:lnTo>
                <a:lnTo>
                  <a:pt x="3582" y="10712"/>
                </a:lnTo>
                <a:lnTo>
                  <a:pt x="3558" y="10627"/>
                </a:lnTo>
                <a:lnTo>
                  <a:pt x="3535" y="10541"/>
                </a:lnTo>
                <a:lnTo>
                  <a:pt x="3515" y="10456"/>
                </a:lnTo>
                <a:lnTo>
                  <a:pt x="3496" y="10369"/>
                </a:lnTo>
                <a:lnTo>
                  <a:pt x="3478" y="10282"/>
                </a:lnTo>
                <a:lnTo>
                  <a:pt x="3463" y="10195"/>
                </a:lnTo>
                <a:lnTo>
                  <a:pt x="3451" y="10107"/>
                </a:lnTo>
                <a:lnTo>
                  <a:pt x="3438" y="10020"/>
                </a:lnTo>
                <a:lnTo>
                  <a:pt x="3429" y="9932"/>
                </a:lnTo>
                <a:lnTo>
                  <a:pt x="3421" y="9844"/>
                </a:lnTo>
                <a:lnTo>
                  <a:pt x="3414" y="9756"/>
                </a:lnTo>
                <a:lnTo>
                  <a:pt x="3410" y="9668"/>
                </a:lnTo>
                <a:lnTo>
                  <a:pt x="3407" y="9580"/>
                </a:lnTo>
                <a:lnTo>
                  <a:pt x="3407" y="9492"/>
                </a:lnTo>
                <a:lnTo>
                  <a:pt x="3407" y="9403"/>
                </a:lnTo>
                <a:lnTo>
                  <a:pt x="3410" y="9315"/>
                </a:lnTo>
                <a:lnTo>
                  <a:pt x="3414" y="9227"/>
                </a:lnTo>
                <a:lnTo>
                  <a:pt x="3421" y="9139"/>
                </a:lnTo>
                <a:lnTo>
                  <a:pt x="3429" y="9051"/>
                </a:lnTo>
                <a:lnTo>
                  <a:pt x="3438" y="8962"/>
                </a:lnTo>
                <a:lnTo>
                  <a:pt x="3451" y="8876"/>
                </a:lnTo>
                <a:lnTo>
                  <a:pt x="3463" y="8788"/>
                </a:lnTo>
                <a:lnTo>
                  <a:pt x="3478" y="8701"/>
                </a:lnTo>
                <a:lnTo>
                  <a:pt x="3496" y="8614"/>
                </a:lnTo>
                <a:lnTo>
                  <a:pt x="3515" y="8527"/>
                </a:lnTo>
                <a:lnTo>
                  <a:pt x="3535" y="8442"/>
                </a:lnTo>
                <a:lnTo>
                  <a:pt x="3558" y="8356"/>
                </a:lnTo>
                <a:lnTo>
                  <a:pt x="3582" y="8271"/>
                </a:lnTo>
                <a:lnTo>
                  <a:pt x="3608" y="8186"/>
                </a:lnTo>
                <a:lnTo>
                  <a:pt x="3636" y="8102"/>
                </a:lnTo>
                <a:lnTo>
                  <a:pt x="6397" y="0"/>
                </a:lnTo>
                <a:lnTo>
                  <a:pt x="6311" y="0"/>
                </a:lnTo>
                <a:lnTo>
                  <a:pt x="3559" y="8076"/>
                </a:lnTo>
                <a:lnTo>
                  <a:pt x="3530" y="8161"/>
                </a:lnTo>
                <a:lnTo>
                  <a:pt x="3504" y="8248"/>
                </a:lnTo>
                <a:lnTo>
                  <a:pt x="3480" y="8335"/>
                </a:lnTo>
                <a:lnTo>
                  <a:pt x="3456" y="8422"/>
                </a:lnTo>
                <a:lnTo>
                  <a:pt x="3436" y="8510"/>
                </a:lnTo>
                <a:lnTo>
                  <a:pt x="3417" y="8598"/>
                </a:lnTo>
                <a:lnTo>
                  <a:pt x="3399" y="8686"/>
                </a:lnTo>
                <a:lnTo>
                  <a:pt x="3383" y="8775"/>
                </a:lnTo>
                <a:lnTo>
                  <a:pt x="3370" y="8863"/>
                </a:lnTo>
                <a:lnTo>
                  <a:pt x="3358" y="8952"/>
                </a:lnTo>
                <a:lnTo>
                  <a:pt x="3348" y="9043"/>
                </a:lnTo>
                <a:lnTo>
                  <a:pt x="3340" y="9132"/>
                </a:lnTo>
                <a:lnTo>
                  <a:pt x="3334" y="9222"/>
                </a:lnTo>
                <a:lnTo>
                  <a:pt x="3329" y="9312"/>
                </a:lnTo>
                <a:lnTo>
                  <a:pt x="3326" y="9401"/>
                </a:lnTo>
                <a:lnTo>
                  <a:pt x="3325" y="9491"/>
                </a:lnTo>
                <a:lnTo>
                  <a:pt x="3326" y="9581"/>
                </a:lnTo>
                <a:lnTo>
                  <a:pt x="3329" y="9671"/>
                </a:lnTo>
                <a:lnTo>
                  <a:pt x="3334" y="9761"/>
                </a:lnTo>
                <a:lnTo>
                  <a:pt x="3340" y="9851"/>
                </a:lnTo>
                <a:lnTo>
                  <a:pt x="3348" y="9940"/>
                </a:lnTo>
                <a:lnTo>
                  <a:pt x="3358" y="10030"/>
                </a:lnTo>
                <a:lnTo>
                  <a:pt x="3370" y="10118"/>
                </a:lnTo>
                <a:lnTo>
                  <a:pt x="3383" y="10208"/>
                </a:lnTo>
                <a:lnTo>
                  <a:pt x="3399" y="10297"/>
                </a:lnTo>
                <a:lnTo>
                  <a:pt x="3417" y="10385"/>
                </a:lnTo>
                <a:lnTo>
                  <a:pt x="3436" y="10473"/>
                </a:lnTo>
                <a:lnTo>
                  <a:pt x="3456" y="10561"/>
                </a:lnTo>
                <a:lnTo>
                  <a:pt x="3480" y="10648"/>
                </a:lnTo>
                <a:lnTo>
                  <a:pt x="3504" y="10735"/>
                </a:lnTo>
                <a:lnTo>
                  <a:pt x="3530" y="10822"/>
                </a:lnTo>
                <a:lnTo>
                  <a:pt x="3559" y="10907"/>
                </a:lnTo>
                <a:lnTo>
                  <a:pt x="6335" y="19052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3078" name="Freeform 6"/>
          <p:cNvSpPr>
            <a:spLocks/>
          </p:cNvSpPr>
          <p:nvPr/>
        </p:nvSpPr>
        <p:spPr bwMode="auto">
          <a:xfrm>
            <a:off x="5783505" y="1927234"/>
            <a:ext cx="1353076" cy="3076575"/>
          </a:xfrm>
          <a:custGeom>
            <a:avLst/>
            <a:gdLst/>
            <a:ahLst/>
            <a:cxnLst>
              <a:cxn ang="0">
                <a:pos x="2715" y="7731"/>
              </a:cxn>
              <a:cxn ang="0">
                <a:pos x="78" y="0"/>
              </a:cxn>
              <a:cxn ang="0">
                <a:pos x="0" y="23"/>
              </a:cxn>
              <a:cxn ang="0">
                <a:pos x="2636" y="7754"/>
              </a:cxn>
              <a:cxn ang="0">
                <a:pos x="2715" y="7731"/>
              </a:cxn>
            </a:cxnLst>
            <a:rect l="0" t="0" r="r" b="b"/>
            <a:pathLst>
              <a:path w="2715" h="7754">
                <a:moveTo>
                  <a:pt x="2715" y="7731"/>
                </a:moveTo>
                <a:lnTo>
                  <a:pt x="78" y="0"/>
                </a:lnTo>
                <a:lnTo>
                  <a:pt x="0" y="23"/>
                </a:lnTo>
                <a:lnTo>
                  <a:pt x="2636" y="7754"/>
                </a:lnTo>
                <a:lnTo>
                  <a:pt x="2715" y="7731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88" y="2139585"/>
            <a:ext cx="1793963" cy="66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0279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sz="2100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2828982" y="1331914"/>
            <a:ext cx="8779933" cy="5761037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700" dirty="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829885" y="108224"/>
            <a:ext cx="10137686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00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000">
                <a:latin typeface="Exo 2" pitchFamily="50" charset="0"/>
              </a:defRPr>
            </a:lvl2pPr>
            <a:lvl3pPr>
              <a:buNone/>
              <a:defRPr sz="3000">
                <a:latin typeface="Exo 2" pitchFamily="50" charset="0"/>
              </a:defRPr>
            </a:lvl3pPr>
            <a:lvl4pPr>
              <a:buNone/>
              <a:defRPr sz="3000">
                <a:latin typeface="Exo 2" pitchFamily="50" charset="0"/>
              </a:defRPr>
            </a:lvl4pPr>
            <a:lvl5pPr>
              <a:buNone/>
              <a:defRPr sz="300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6238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erramen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0" y="5"/>
            <a:ext cx="13442950" cy="7561263"/>
          </a:xfrm>
          <a:prstGeom prst="rect">
            <a:avLst/>
          </a:prstGeom>
          <a:solidFill>
            <a:srgbClr val="25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40"/>
          </a:p>
        </p:txBody>
      </p:sp>
      <p:sp>
        <p:nvSpPr>
          <p:cNvPr id="5123" name="AutoShape 3"/>
          <p:cNvSpPr>
            <a:spLocks noChangeAspect="1" noChangeArrowheads="1" noTextEdit="1"/>
          </p:cNvSpPr>
          <p:nvPr/>
        </p:nvSpPr>
        <p:spPr bwMode="auto">
          <a:xfrm>
            <a:off x="217531" y="5"/>
            <a:ext cx="13007890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5" name="Freeform 5"/>
          <p:cNvSpPr>
            <a:spLocks/>
          </p:cNvSpPr>
          <p:nvPr/>
        </p:nvSpPr>
        <p:spPr bwMode="auto">
          <a:xfrm>
            <a:off x="10615062" y="5"/>
            <a:ext cx="1724274" cy="7561263"/>
          </a:xfrm>
          <a:custGeom>
            <a:avLst/>
            <a:gdLst/>
            <a:ahLst/>
            <a:cxnLst>
              <a:cxn ang="0">
                <a:pos x="404" y="14289"/>
              </a:cxn>
              <a:cxn ang="0">
                <a:pos x="432" y="14229"/>
              </a:cxn>
              <a:cxn ang="0">
                <a:pos x="458" y="14169"/>
              </a:cxn>
              <a:cxn ang="0">
                <a:pos x="482" y="14108"/>
              </a:cxn>
              <a:cxn ang="0">
                <a:pos x="504" y="14046"/>
              </a:cxn>
              <a:cxn ang="0">
                <a:pos x="2406" y="8464"/>
              </a:cxn>
              <a:cxn ang="0">
                <a:pos x="2452" y="8307"/>
              </a:cxn>
              <a:cxn ang="0">
                <a:pos x="2493" y="8147"/>
              </a:cxn>
              <a:cxn ang="0">
                <a:pos x="2526" y="7987"/>
              </a:cxn>
              <a:cxn ang="0">
                <a:pos x="2553" y="7824"/>
              </a:cxn>
              <a:cxn ang="0">
                <a:pos x="2572" y="7661"/>
              </a:cxn>
              <a:cxn ang="0">
                <a:pos x="2586" y="7498"/>
              </a:cxn>
              <a:cxn ang="0">
                <a:pos x="2593" y="7334"/>
              </a:cxn>
              <a:cxn ang="0">
                <a:pos x="2593" y="7169"/>
              </a:cxn>
              <a:cxn ang="0">
                <a:pos x="2586" y="7005"/>
              </a:cxn>
              <a:cxn ang="0">
                <a:pos x="2572" y="6841"/>
              </a:cxn>
              <a:cxn ang="0">
                <a:pos x="2553" y="6679"/>
              </a:cxn>
              <a:cxn ang="0">
                <a:pos x="2526" y="6516"/>
              </a:cxn>
              <a:cxn ang="0">
                <a:pos x="2493" y="6356"/>
              </a:cxn>
              <a:cxn ang="0">
                <a:pos x="2452" y="6196"/>
              </a:cxn>
              <a:cxn ang="0">
                <a:pos x="2406" y="6038"/>
              </a:cxn>
              <a:cxn ang="0">
                <a:pos x="503" y="478"/>
              </a:cxn>
              <a:cxn ang="0">
                <a:pos x="455" y="352"/>
              </a:cxn>
              <a:cxn ang="0">
                <a:pos x="400" y="230"/>
              </a:cxn>
              <a:cxn ang="0">
                <a:pos x="338" y="112"/>
              </a:cxn>
              <a:cxn ang="0">
                <a:pos x="268" y="0"/>
              </a:cxn>
              <a:cxn ang="0">
                <a:pos x="23" y="31"/>
              </a:cxn>
              <a:cxn ang="0">
                <a:pos x="68" y="93"/>
              </a:cxn>
              <a:cxn ang="0">
                <a:pos x="111" y="158"/>
              </a:cxn>
              <a:cxn ang="0">
                <a:pos x="151" y="225"/>
              </a:cxn>
              <a:cxn ang="0">
                <a:pos x="189" y="293"/>
              </a:cxn>
              <a:cxn ang="0">
                <a:pos x="223" y="364"/>
              </a:cxn>
              <a:cxn ang="0">
                <a:pos x="255" y="436"/>
              </a:cxn>
              <a:cxn ang="0">
                <a:pos x="283" y="511"/>
              </a:cxn>
              <a:cxn ang="0">
                <a:pos x="2174" y="6030"/>
              </a:cxn>
              <a:cxn ang="0">
                <a:pos x="2221" y="6179"/>
              </a:cxn>
              <a:cxn ang="0">
                <a:pos x="2262" y="6329"/>
              </a:cxn>
              <a:cxn ang="0">
                <a:pos x="2297" y="6481"/>
              </a:cxn>
              <a:cxn ang="0">
                <a:pos x="2325" y="6634"/>
              </a:cxn>
              <a:cxn ang="0">
                <a:pos x="2347" y="6786"/>
              </a:cxn>
              <a:cxn ang="0">
                <a:pos x="2363" y="6942"/>
              </a:cxn>
              <a:cxn ang="0">
                <a:pos x="2372" y="7097"/>
              </a:cxn>
              <a:cxn ang="0">
                <a:pos x="2375" y="7251"/>
              </a:cxn>
              <a:cxn ang="0">
                <a:pos x="2372" y="7406"/>
              </a:cxn>
              <a:cxn ang="0">
                <a:pos x="2363" y="7561"/>
              </a:cxn>
              <a:cxn ang="0">
                <a:pos x="2347" y="7716"/>
              </a:cxn>
              <a:cxn ang="0">
                <a:pos x="2325" y="7869"/>
              </a:cxn>
              <a:cxn ang="0">
                <a:pos x="2297" y="8022"/>
              </a:cxn>
              <a:cxn ang="0">
                <a:pos x="2262" y="8174"/>
              </a:cxn>
              <a:cxn ang="0">
                <a:pos x="2221" y="8324"/>
              </a:cxn>
              <a:cxn ang="0">
                <a:pos x="2174" y="8473"/>
              </a:cxn>
              <a:cxn ang="0">
                <a:pos x="284" y="14016"/>
              </a:cxn>
              <a:cxn ang="0">
                <a:pos x="253" y="14097"/>
              </a:cxn>
              <a:cxn ang="0">
                <a:pos x="217" y="14175"/>
              </a:cxn>
              <a:cxn ang="0">
                <a:pos x="178" y="14251"/>
              </a:cxn>
            </a:cxnLst>
            <a:rect l="0" t="0" r="r" b="b"/>
            <a:pathLst>
              <a:path w="2593" h="14289">
                <a:moveTo>
                  <a:pt x="157" y="14289"/>
                </a:moveTo>
                <a:lnTo>
                  <a:pt x="404" y="14289"/>
                </a:lnTo>
                <a:lnTo>
                  <a:pt x="418" y="14260"/>
                </a:lnTo>
                <a:lnTo>
                  <a:pt x="432" y="14229"/>
                </a:lnTo>
                <a:lnTo>
                  <a:pt x="446" y="14200"/>
                </a:lnTo>
                <a:lnTo>
                  <a:pt x="458" y="14169"/>
                </a:lnTo>
                <a:lnTo>
                  <a:pt x="470" y="14139"/>
                </a:lnTo>
                <a:lnTo>
                  <a:pt x="482" y="14108"/>
                </a:lnTo>
                <a:lnTo>
                  <a:pt x="493" y="14076"/>
                </a:lnTo>
                <a:lnTo>
                  <a:pt x="504" y="14046"/>
                </a:lnTo>
                <a:lnTo>
                  <a:pt x="2380" y="8543"/>
                </a:lnTo>
                <a:lnTo>
                  <a:pt x="2406" y="8464"/>
                </a:lnTo>
                <a:lnTo>
                  <a:pt x="2430" y="8386"/>
                </a:lnTo>
                <a:lnTo>
                  <a:pt x="2452" y="8307"/>
                </a:lnTo>
                <a:lnTo>
                  <a:pt x="2473" y="8227"/>
                </a:lnTo>
                <a:lnTo>
                  <a:pt x="2493" y="8147"/>
                </a:lnTo>
                <a:lnTo>
                  <a:pt x="2510" y="8067"/>
                </a:lnTo>
                <a:lnTo>
                  <a:pt x="2526" y="7987"/>
                </a:lnTo>
                <a:lnTo>
                  <a:pt x="2540" y="7905"/>
                </a:lnTo>
                <a:lnTo>
                  <a:pt x="2553" y="7824"/>
                </a:lnTo>
                <a:lnTo>
                  <a:pt x="2564" y="7742"/>
                </a:lnTo>
                <a:lnTo>
                  <a:pt x="2572" y="7661"/>
                </a:lnTo>
                <a:lnTo>
                  <a:pt x="2579" y="7580"/>
                </a:lnTo>
                <a:lnTo>
                  <a:pt x="2586" y="7498"/>
                </a:lnTo>
                <a:lnTo>
                  <a:pt x="2590" y="7416"/>
                </a:lnTo>
                <a:lnTo>
                  <a:pt x="2593" y="7334"/>
                </a:lnTo>
                <a:lnTo>
                  <a:pt x="2593" y="7251"/>
                </a:lnTo>
                <a:lnTo>
                  <a:pt x="2593" y="7169"/>
                </a:lnTo>
                <a:lnTo>
                  <a:pt x="2590" y="7087"/>
                </a:lnTo>
                <a:lnTo>
                  <a:pt x="2586" y="7005"/>
                </a:lnTo>
                <a:lnTo>
                  <a:pt x="2579" y="6923"/>
                </a:lnTo>
                <a:lnTo>
                  <a:pt x="2572" y="6841"/>
                </a:lnTo>
                <a:lnTo>
                  <a:pt x="2564" y="6761"/>
                </a:lnTo>
                <a:lnTo>
                  <a:pt x="2553" y="6679"/>
                </a:lnTo>
                <a:lnTo>
                  <a:pt x="2540" y="6598"/>
                </a:lnTo>
                <a:lnTo>
                  <a:pt x="2526" y="6516"/>
                </a:lnTo>
                <a:lnTo>
                  <a:pt x="2510" y="6436"/>
                </a:lnTo>
                <a:lnTo>
                  <a:pt x="2493" y="6356"/>
                </a:lnTo>
                <a:lnTo>
                  <a:pt x="2473" y="6276"/>
                </a:lnTo>
                <a:lnTo>
                  <a:pt x="2452" y="6196"/>
                </a:lnTo>
                <a:lnTo>
                  <a:pt x="2430" y="6117"/>
                </a:lnTo>
                <a:lnTo>
                  <a:pt x="2406" y="6038"/>
                </a:lnTo>
                <a:lnTo>
                  <a:pt x="2380" y="5960"/>
                </a:lnTo>
                <a:lnTo>
                  <a:pt x="503" y="478"/>
                </a:lnTo>
                <a:lnTo>
                  <a:pt x="480" y="414"/>
                </a:lnTo>
                <a:lnTo>
                  <a:pt x="455" y="352"/>
                </a:lnTo>
                <a:lnTo>
                  <a:pt x="429" y="290"/>
                </a:lnTo>
                <a:lnTo>
                  <a:pt x="400" y="230"/>
                </a:lnTo>
                <a:lnTo>
                  <a:pt x="370" y="170"/>
                </a:lnTo>
                <a:lnTo>
                  <a:pt x="338" y="112"/>
                </a:lnTo>
                <a:lnTo>
                  <a:pt x="304" y="55"/>
                </a:lnTo>
                <a:lnTo>
                  <a:pt x="268" y="0"/>
                </a:lnTo>
                <a:lnTo>
                  <a:pt x="0" y="0"/>
                </a:lnTo>
                <a:lnTo>
                  <a:pt x="23" y="31"/>
                </a:lnTo>
                <a:lnTo>
                  <a:pt x="46" y="61"/>
                </a:lnTo>
                <a:lnTo>
                  <a:pt x="68" y="93"/>
                </a:lnTo>
                <a:lnTo>
                  <a:pt x="90" y="126"/>
                </a:lnTo>
                <a:lnTo>
                  <a:pt x="111" y="158"/>
                </a:lnTo>
                <a:lnTo>
                  <a:pt x="132" y="191"/>
                </a:lnTo>
                <a:lnTo>
                  <a:pt x="151" y="225"/>
                </a:lnTo>
                <a:lnTo>
                  <a:pt x="169" y="259"/>
                </a:lnTo>
                <a:lnTo>
                  <a:pt x="189" y="293"/>
                </a:lnTo>
                <a:lnTo>
                  <a:pt x="206" y="329"/>
                </a:lnTo>
                <a:lnTo>
                  <a:pt x="223" y="364"/>
                </a:lnTo>
                <a:lnTo>
                  <a:pt x="239" y="400"/>
                </a:lnTo>
                <a:lnTo>
                  <a:pt x="255" y="436"/>
                </a:lnTo>
                <a:lnTo>
                  <a:pt x="270" y="473"/>
                </a:lnTo>
                <a:lnTo>
                  <a:pt x="283" y="511"/>
                </a:lnTo>
                <a:lnTo>
                  <a:pt x="297" y="549"/>
                </a:lnTo>
                <a:lnTo>
                  <a:pt x="2174" y="6030"/>
                </a:lnTo>
                <a:lnTo>
                  <a:pt x="2198" y="6104"/>
                </a:lnTo>
                <a:lnTo>
                  <a:pt x="2221" y="6179"/>
                </a:lnTo>
                <a:lnTo>
                  <a:pt x="2242" y="6254"/>
                </a:lnTo>
                <a:lnTo>
                  <a:pt x="2262" y="6329"/>
                </a:lnTo>
                <a:lnTo>
                  <a:pt x="2280" y="6405"/>
                </a:lnTo>
                <a:lnTo>
                  <a:pt x="2297" y="6481"/>
                </a:lnTo>
                <a:lnTo>
                  <a:pt x="2312" y="6557"/>
                </a:lnTo>
                <a:lnTo>
                  <a:pt x="2325" y="6634"/>
                </a:lnTo>
                <a:lnTo>
                  <a:pt x="2336" y="6711"/>
                </a:lnTo>
                <a:lnTo>
                  <a:pt x="2347" y="6786"/>
                </a:lnTo>
                <a:lnTo>
                  <a:pt x="2356" y="6865"/>
                </a:lnTo>
                <a:lnTo>
                  <a:pt x="2363" y="6942"/>
                </a:lnTo>
                <a:lnTo>
                  <a:pt x="2368" y="7019"/>
                </a:lnTo>
                <a:lnTo>
                  <a:pt x="2372" y="7097"/>
                </a:lnTo>
                <a:lnTo>
                  <a:pt x="2374" y="7174"/>
                </a:lnTo>
                <a:lnTo>
                  <a:pt x="2375" y="7251"/>
                </a:lnTo>
                <a:lnTo>
                  <a:pt x="2374" y="7329"/>
                </a:lnTo>
                <a:lnTo>
                  <a:pt x="2372" y="7406"/>
                </a:lnTo>
                <a:lnTo>
                  <a:pt x="2368" y="7484"/>
                </a:lnTo>
                <a:lnTo>
                  <a:pt x="2363" y="7561"/>
                </a:lnTo>
                <a:lnTo>
                  <a:pt x="2356" y="7638"/>
                </a:lnTo>
                <a:lnTo>
                  <a:pt x="2347" y="7716"/>
                </a:lnTo>
                <a:lnTo>
                  <a:pt x="2336" y="7792"/>
                </a:lnTo>
                <a:lnTo>
                  <a:pt x="2325" y="7869"/>
                </a:lnTo>
                <a:lnTo>
                  <a:pt x="2312" y="7946"/>
                </a:lnTo>
                <a:lnTo>
                  <a:pt x="2297" y="8022"/>
                </a:lnTo>
                <a:lnTo>
                  <a:pt x="2280" y="8098"/>
                </a:lnTo>
                <a:lnTo>
                  <a:pt x="2262" y="8174"/>
                </a:lnTo>
                <a:lnTo>
                  <a:pt x="2242" y="8249"/>
                </a:lnTo>
                <a:lnTo>
                  <a:pt x="2221" y="8324"/>
                </a:lnTo>
                <a:lnTo>
                  <a:pt x="2198" y="8398"/>
                </a:lnTo>
                <a:lnTo>
                  <a:pt x="2174" y="8473"/>
                </a:lnTo>
                <a:lnTo>
                  <a:pt x="298" y="13975"/>
                </a:lnTo>
                <a:lnTo>
                  <a:pt x="284" y="14016"/>
                </a:lnTo>
                <a:lnTo>
                  <a:pt x="268" y="14057"/>
                </a:lnTo>
                <a:lnTo>
                  <a:pt x="253" y="14097"/>
                </a:lnTo>
                <a:lnTo>
                  <a:pt x="234" y="14136"/>
                </a:lnTo>
                <a:lnTo>
                  <a:pt x="217" y="14175"/>
                </a:lnTo>
                <a:lnTo>
                  <a:pt x="198" y="14213"/>
                </a:lnTo>
                <a:lnTo>
                  <a:pt x="178" y="14251"/>
                </a:lnTo>
                <a:lnTo>
                  <a:pt x="157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6" name="Freeform 6"/>
          <p:cNvSpPr>
            <a:spLocks/>
          </p:cNvSpPr>
          <p:nvPr/>
        </p:nvSpPr>
        <p:spPr bwMode="auto">
          <a:xfrm>
            <a:off x="4524" y="5"/>
            <a:ext cx="4258797" cy="7561263"/>
          </a:xfrm>
          <a:custGeom>
            <a:avLst/>
            <a:gdLst/>
            <a:ahLst/>
            <a:cxnLst>
              <a:cxn ang="0">
                <a:pos x="4040" y="14255"/>
              </a:cxn>
              <a:cxn ang="0">
                <a:pos x="3989" y="14151"/>
              </a:cxn>
              <a:cxn ang="0">
                <a:pos x="3945" y="14043"/>
              </a:cxn>
              <a:cxn ang="0">
                <a:pos x="6224" y="5647"/>
              </a:cxn>
              <a:cxn ang="0">
                <a:pos x="6284" y="5449"/>
              </a:cxn>
              <a:cxn ang="0">
                <a:pos x="6332" y="5248"/>
              </a:cxn>
              <a:cxn ang="0">
                <a:pos x="6367" y="5044"/>
              </a:cxn>
              <a:cxn ang="0">
                <a:pos x="6389" y="4838"/>
              </a:cxn>
              <a:cxn ang="0">
                <a:pos x="6400" y="4632"/>
              </a:cxn>
              <a:cxn ang="0">
                <a:pos x="6398" y="4425"/>
              </a:cxn>
              <a:cxn ang="0">
                <a:pos x="6383" y="4219"/>
              </a:cxn>
              <a:cxn ang="0">
                <a:pos x="6356" y="4013"/>
              </a:cxn>
              <a:cxn ang="0">
                <a:pos x="6317" y="3811"/>
              </a:cxn>
              <a:cxn ang="0">
                <a:pos x="6266" y="3610"/>
              </a:cxn>
              <a:cxn ang="0">
                <a:pos x="5039" y="0"/>
              </a:cxn>
              <a:cxn ang="0">
                <a:pos x="6186" y="3562"/>
              </a:cxn>
              <a:cxn ang="0">
                <a:pos x="6241" y="3759"/>
              </a:cxn>
              <a:cxn ang="0">
                <a:pos x="6284" y="3957"/>
              </a:cxn>
              <a:cxn ang="0">
                <a:pos x="6315" y="4158"/>
              </a:cxn>
              <a:cxn ang="0">
                <a:pos x="6333" y="4361"/>
              </a:cxn>
              <a:cxn ang="0">
                <a:pos x="6339" y="4563"/>
              </a:cxn>
              <a:cxn ang="0">
                <a:pos x="6333" y="4765"/>
              </a:cxn>
              <a:cxn ang="0">
                <a:pos x="6315" y="4968"/>
              </a:cxn>
              <a:cxn ang="0">
                <a:pos x="6284" y="5168"/>
              </a:cxn>
              <a:cxn ang="0">
                <a:pos x="6241" y="5366"/>
              </a:cxn>
              <a:cxn ang="0">
                <a:pos x="6186" y="5562"/>
              </a:cxn>
              <a:cxn ang="0">
                <a:pos x="2009" y="8528"/>
              </a:cxn>
              <a:cxn ang="0">
                <a:pos x="1937" y="8298"/>
              </a:cxn>
              <a:cxn ang="0">
                <a:pos x="1880" y="8066"/>
              </a:cxn>
              <a:cxn ang="0">
                <a:pos x="1838" y="7831"/>
              </a:cxn>
              <a:cxn ang="0">
                <a:pos x="1811" y="7595"/>
              </a:cxn>
              <a:cxn ang="0">
                <a:pos x="1799" y="7357"/>
              </a:cxn>
              <a:cxn ang="0">
                <a:pos x="1801" y="7119"/>
              </a:cxn>
              <a:cxn ang="0">
                <a:pos x="1819" y="6882"/>
              </a:cxn>
              <a:cxn ang="0">
                <a:pos x="1850" y="6645"/>
              </a:cxn>
              <a:cxn ang="0">
                <a:pos x="1898" y="6411"/>
              </a:cxn>
              <a:cxn ang="0">
                <a:pos x="1959" y="6180"/>
              </a:cxn>
              <a:cxn ang="0">
                <a:pos x="3930" y="524"/>
              </a:cxn>
              <a:cxn ang="0">
                <a:pos x="3971" y="418"/>
              </a:cxn>
              <a:cxn ang="0">
                <a:pos x="4018" y="314"/>
              </a:cxn>
              <a:cxn ang="0">
                <a:pos x="4072" y="215"/>
              </a:cxn>
              <a:cxn ang="0">
                <a:pos x="4131" y="120"/>
              </a:cxn>
              <a:cxn ang="0">
                <a:pos x="4196" y="29"/>
              </a:cxn>
              <a:cxn ang="0">
                <a:pos x="0" y="14289"/>
              </a:cxn>
            </a:cxnLst>
            <a:rect l="0" t="0" r="r" b="b"/>
            <a:pathLst>
              <a:path w="6401" h="14289">
                <a:moveTo>
                  <a:pt x="0" y="14289"/>
                </a:moveTo>
                <a:lnTo>
                  <a:pt x="4059" y="14289"/>
                </a:lnTo>
                <a:lnTo>
                  <a:pt x="4040" y="14255"/>
                </a:lnTo>
                <a:lnTo>
                  <a:pt x="4022" y="14221"/>
                </a:lnTo>
                <a:lnTo>
                  <a:pt x="4005" y="14186"/>
                </a:lnTo>
                <a:lnTo>
                  <a:pt x="3989" y="14151"/>
                </a:lnTo>
                <a:lnTo>
                  <a:pt x="3973" y="14115"/>
                </a:lnTo>
                <a:lnTo>
                  <a:pt x="3958" y="14080"/>
                </a:lnTo>
                <a:lnTo>
                  <a:pt x="3945" y="14043"/>
                </a:lnTo>
                <a:lnTo>
                  <a:pt x="3932" y="14007"/>
                </a:lnTo>
                <a:lnTo>
                  <a:pt x="3554" y="12930"/>
                </a:lnTo>
                <a:lnTo>
                  <a:pt x="6224" y="5647"/>
                </a:lnTo>
                <a:lnTo>
                  <a:pt x="6245" y="5581"/>
                </a:lnTo>
                <a:lnTo>
                  <a:pt x="6266" y="5515"/>
                </a:lnTo>
                <a:lnTo>
                  <a:pt x="6284" y="5449"/>
                </a:lnTo>
                <a:lnTo>
                  <a:pt x="6301" y="5382"/>
                </a:lnTo>
                <a:lnTo>
                  <a:pt x="6317" y="5315"/>
                </a:lnTo>
                <a:lnTo>
                  <a:pt x="6332" y="5248"/>
                </a:lnTo>
                <a:lnTo>
                  <a:pt x="6345" y="5179"/>
                </a:lnTo>
                <a:lnTo>
                  <a:pt x="6356" y="5112"/>
                </a:lnTo>
                <a:lnTo>
                  <a:pt x="6367" y="5044"/>
                </a:lnTo>
                <a:lnTo>
                  <a:pt x="6376" y="4975"/>
                </a:lnTo>
                <a:lnTo>
                  <a:pt x="6383" y="4907"/>
                </a:lnTo>
                <a:lnTo>
                  <a:pt x="6389" y="4838"/>
                </a:lnTo>
                <a:lnTo>
                  <a:pt x="6394" y="4770"/>
                </a:lnTo>
                <a:lnTo>
                  <a:pt x="6398" y="4700"/>
                </a:lnTo>
                <a:lnTo>
                  <a:pt x="6400" y="4632"/>
                </a:lnTo>
                <a:lnTo>
                  <a:pt x="6401" y="4563"/>
                </a:lnTo>
                <a:lnTo>
                  <a:pt x="6400" y="4494"/>
                </a:lnTo>
                <a:lnTo>
                  <a:pt x="6398" y="4425"/>
                </a:lnTo>
                <a:lnTo>
                  <a:pt x="6394" y="4357"/>
                </a:lnTo>
                <a:lnTo>
                  <a:pt x="6389" y="4287"/>
                </a:lnTo>
                <a:lnTo>
                  <a:pt x="6383" y="4219"/>
                </a:lnTo>
                <a:lnTo>
                  <a:pt x="6376" y="4150"/>
                </a:lnTo>
                <a:lnTo>
                  <a:pt x="6367" y="4082"/>
                </a:lnTo>
                <a:lnTo>
                  <a:pt x="6356" y="4013"/>
                </a:lnTo>
                <a:lnTo>
                  <a:pt x="6345" y="3946"/>
                </a:lnTo>
                <a:lnTo>
                  <a:pt x="6332" y="3878"/>
                </a:lnTo>
                <a:lnTo>
                  <a:pt x="6317" y="3811"/>
                </a:lnTo>
                <a:lnTo>
                  <a:pt x="6301" y="3743"/>
                </a:lnTo>
                <a:lnTo>
                  <a:pt x="6284" y="3677"/>
                </a:lnTo>
                <a:lnTo>
                  <a:pt x="6266" y="3610"/>
                </a:lnTo>
                <a:lnTo>
                  <a:pt x="6245" y="3544"/>
                </a:lnTo>
                <a:lnTo>
                  <a:pt x="6224" y="3478"/>
                </a:lnTo>
                <a:lnTo>
                  <a:pt x="5039" y="0"/>
                </a:lnTo>
                <a:lnTo>
                  <a:pt x="4973" y="0"/>
                </a:lnTo>
                <a:lnTo>
                  <a:pt x="6164" y="3498"/>
                </a:lnTo>
                <a:lnTo>
                  <a:pt x="6186" y="3562"/>
                </a:lnTo>
                <a:lnTo>
                  <a:pt x="6206" y="3627"/>
                </a:lnTo>
                <a:lnTo>
                  <a:pt x="6224" y="3693"/>
                </a:lnTo>
                <a:lnTo>
                  <a:pt x="6241" y="3759"/>
                </a:lnTo>
                <a:lnTo>
                  <a:pt x="6256" y="3825"/>
                </a:lnTo>
                <a:lnTo>
                  <a:pt x="6271" y="3891"/>
                </a:lnTo>
                <a:lnTo>
                  <a:pt x="6284" y="3957"/>
                </a:lnTo>
                <a:lnTo>
                  <a:pt x="6295" y="4024"/>
                </a:lnTo>
                <a:lnTo>
                  <a:pt x="6305" y="4090"/>
                </a:lnTo>
                <a:lnTo>
                  <a:pt x="6315" y="4158"/>
                </a:lnTo>
                <a:lnTo>
                  <a:pt x="6322" y="4225"/>
                </a:lnTo>
                <a:lnTo>
                  <a:pt x="6328" y="4292"/>
                </a:lnTo>
                <a:lnTo>
                  <a:pt x="6333" y="4361"/>
                </a:lnTo>
                <a:lnTo>
                  <a:pt x="6335" y="4428"/>
                </a:lnTo>
                <a:lnTo>
                  <a:pt x="6338" y="4495"/>
                </a:lnTo>
                <a:lnTo>
                  <a:pt x="6339" y="4563"/>
                </a:lnTo>
                <a:lnTo>
                  <a:pt x="6338" y="4631"/>
                </a:lnTo>
                <a:lnTo>
                  <a:pt x="6335" y="4698"/>
                </a:lnTo>
                <a:lnTo>
                  <a:pt x="6333" y="4765"/>
                </a:lnTo>
                <a:lnTo>
                  <a:pt x="6328" y="4833"/>
                </a:lnTo>
                <a:lnTo>
                  <a:pt x="6322" y="4901"/>
                </a:lnTo>
                <a:lnTo>
                  <a:pt x="6315" y="4968"/>
                </a:lnTo>
                <a:lnTo>
                  <a:pt x="6305" y="5035"/>
                </a:lnTo>
                <a:lnTo>
                  <a:pt x="6295" y="5101"/>
                </a:lnTo>
                <a:lnTo>
                  <a:pt x="6284" y="5168"/>
                </a:lnTo>
                <a:lnTo>
                  <a:pt x="6271" y="5234"/>
                </a:lnTo>
                <a:lnTo>
                  <a:pt x="6257" y="5300"/>
                </a:lnTo>
                <a:lnTo>
                  <a:pt x="6241" y="5366"/>
                </a:lnTo>
                <a:lnTo>
                  <a:pt x="6224" y="5432"/>
                </a:lnTo>
                <a:lnTo>
                  <a:pt x="6206" y="5497"/>
                </a:lnTo>
                <a:lnTo>
                  <a:pt x="6186" y="5562"/>
                </a:lnTo>
                <a:lnTo>
                  <a:pt x="6166" y="5627"/>
                </a:lnTo>
                <a:lnTo>
                  <a:pt x="3521" y="12838"/>
                </a:lnTo>
                <a:lnTo>
                  <a:pt x="2009" y="8528"/>
                </a:lnTo>
                <a:lnTo>
                  <a:pt x="1984" y="8451"/>
                </a:lnTo>
                <a:lnTo>
                  <a:pt x="1959" y="8375"/>
                </a:lnTo>
                <a:lnTo>
                  <a:pt x="1937" y="8298"/>
                </a:lnTo>
                <a:lnTo>
                  <a:pt x="1916" y="8221"/>
                </a:lnTo>
                <a:lnTo>
                  <a:pt x="1898" y="8144"/>
                </a:lnTo>
                <a:lnTo>
                  <a:pt x="1880" y="8066"/>
                </a:lnTo>
                <a:lnTo>
                  <a:pt x="1865" y="7989"/>
                </a:lnTo>
                <a:lnTo>
                  <a:pt x="1850" y="7911"/>
                </a:lnTo>
                <a:lnTo>
                  <a:pt x="1838" y="7831"/>
                </a:lnTo>
                <a:lnTo>
                  <a:pt x="1827" y="7753"/>
                </a:lnTo>
                <a:lnTo>
                  <a:pt x="1819" y="7674"/>
                </a:lnTo>
                <a:lnTo>
                  <a:pt x="1811" y="7595"/>
                </a:lnTo>
                <a:lnTo>
                  <a:pt x="1805" y="7516"/>
                </a:lnTo>
                <a:lnTo>
                  <a:pt x="1801" y="7437"/>
                </a:lnTo>
                <a:lnTo>
                  <a:pt x="1799" y="7357"/>
                </a:lnTo>
                <a:lnTo>
                  <a:pt x="1798" y="7278"/>
                </a:lnTo>
                <a:lnTo>
                  <a:pt x="1799" y="7198"/>
                </a:lnTo>
                <a:lnTo>
                  <a:pt x="1801" y="7119"/>
                </a:lnTo>
                <a:lnTo>
                  <a:pt x="1805" y="7039"/>
                </a:lnTo>
                <a:lnTo>
                  <a:pt x="1811" y="6960"/>
                </a:lnTo>
                <a:lnTo>
                  <a:pt x="1819" y="6882"/>
                </a:lnTo>
                <a:lnTo>
                  <a:pt x="1827" y="6802"/>
                </a:lnTo>
                <a:lnTo>
                  <a:pt x="1838" y="6724"/>
                </a:lnTo>
                <a:lnTo>
                  <a:pt x="1850" y="6645"/>
                </a:lnTo>
                <a:lnTo>
                  <a:pt x="1865" y="6566"/>
                </a:lnTo>
                <a:lnTo>
                  <a:pt x="1881" y="6488"/>
                </a:lnTo>
                <a:lnTo>
                  <a:pt x="1898" y="6411"/>
                </a:lnTo>
                <a:lnTo>
                  <a:pt x="1916" y="6334"/>
                </a:lnTo>
                <a:lnTo>
                  <a:pt x="1937" y="6256"/>
                </a:lnTo>
                <a:lnTo>
                  <a:pt x="1959" y="6180"/>
                </a:lnTo>
                <a:lnTo>
                  <a:pt x="1984" y="6103"/>
                </a:lnTo>
                <a:lnTo>
                  <a:pt x="2009" y="6027"/>
                </a:lnTo>
                <a:lnTo>
                  <a:pt x="3930" y="524"/>
                </a:lnTo>
                <a:lnTo>
                  <a:pt x="3943" y="488"/>
                </a:lnTo>
                <a:lnTo>
                  <a:pt x="3957" y="452"/>
                </a:lnTo>
                <a:lnTo>
                  <a:pt x="3971" y="418"/>
                </a:lnTo>
                <a:lnTo>
                  <a:pt x="3987" y="383"/>
                </a:lnTo>
                <a:lnTo>
                  <a:pt x="4002" y="348"/>
                </a:lnTo>
                <a:lnTo>
                  <a:pt x="4018" y="314"/>
                </a:lnTo>
                <a:lnTo>
                  <a:pt x="4035" y="281"/>
                </a:lnTo>
                <a:lnTo>
                  <a:pt x="4054" y="248"/>
                </a:lnTo>
                <a:lnTo>
                  <a:pt x="4072" y="215"/>
                </a:lnTo>
                <a:lnTo>
                  <a:pt x="4090" y="183"/>
                </a:lnTo>
                <a:lnTo>
                  <a:pt x="4110" y="152"/>
                </a:lnTo>
                <a:lnTo>
                  <a:pt x="4131" y="120"/>
                </a:lnTo>
                <a:lnTo>
                  <a:pt x="4152" y="89"/>
                </a:lnTo>
                <a:lnTo>
                  <a:pt x="4174" y="59"/>
                </a:lnTo>
                <a:lnTo>
                  <a:pt x="4196" y="29"/>
                </a:lnTo>
                <a:lnTo>
                  <a:pt x="4218" y="0"/>
                </a:lnTo>
                <a:lnTo>
                  <a:pt x="0" y="0"/>
                </a:lnTo>
                <a:lnTo>
                  <a:pt x="0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7" name="Freeform 7"/>
          <p:cNvSpPr>
            <a:spLocks/>
          </p:cNvSpPr>
          <p:nvPr/>
        </p:nvSpPr>
        <p:spPr bwMode="auto">
          <a:xfrm>
            <a:off x="11646838" y="5"/>
            <a:ext cx="1578589" cy="7561263"/>
          </a:xfrm>
          <a:custGeom>
            <a:avLst/>
            <a:gdLst/>
            <a:ahLst/>
            <a:cxnLst>
              <a:cxn ang="0">
                <a:pos x="216" y="14263"/>
              </a:cxn>
              <a:cxn ang="0">
                <a:pos x="238" y="14212"/>
              </a:cxn>
              <a:cxn ang="0">
                <a:pos x="260" y="14159"/>
              </a:cxn>
              <a:cxn ang="0">
                <a:pos x="279" y="14106"/>
              </a:cxn>
              <a:cxn ang="0">
                <a:pos x="2164" y="8529"/>
              </a:cxn>
              <a:cxn ang="0">
                <a:pos x="2213" y="8374"/>
              </a:cxn>
              <a:cxn ang="0">
                <a:pos x="2256" y="8216"/>
              </a:cxn>
              <a:cxn ang="0">
                <a:pos x="2291" y="8057"/>
              </a:cxn>
              <a:cxn ang="0">
                <a:pos x="2320" y="7899"/>
              </a:cxn>
              <a:cxn ang="0">
                <a:pos x="2344" y="7737"/>
              </a:cxn>
              <a:cxn ang="0">
                <a:pos x="2360" y="7576"/>
              </a:cxn>
              <a:cxn ang="0">
                <a:pos x="2369" y="7413"/>
              </a:cxn>
              <a:cxn ang="0">
                <a:pos x="2373" y="7252"/>
              </a:cxn>
              <a:cxn ang="0">
                <a:pos x="2369" y="7090"/>
              </a:cxn>
              <a:cxn ang="0">
                <a:pos x="2360" y="6927"/>
              </a:cxn>
              <a:cxn ang="0">
                <a:pos x="2344" y="6766"/>
              </a:cxn>
              <a:cxn ang="0">
                <a:pos x="2320" y="6604"/>
              </a:cxn>
              <a:cxn ang="0">
                <a:pos x="2291" y="6445"/>
              </a:cxn>
              <a:cxn ang="0">
                <a:pos x="2256" y="6287"/>
              </a:cxn>
              <a:cxn ang="0">
                <a:pos x="2213" y="6129"/>
              </a:cxn>
              <a:cxn ang="0">
                <a:pos x="2164" y="5974"/>
              </a:cxn>
              <a:cxn ang="0">
                <a:pos x="266" y="385"/>
              </a:cxn>
              <a:cxn ang="0">
                <a:pos x="220" y="270"/>
              </a:cxn>
              <a:cxn ang="0">
                <a:pos x="166" y="159"/>
              </a:cxn>
              <a:cxn ang="0">
                <a:pos x="106" y="51"/>
              </a:cxn>
              <a:cxn ang="0">
                <a:pos x="0" y="0"/>
              </a:cxn>
              <a:cxn ang="0">
                <a:pos x="67" y="109"/>
              </a:cxn>
              <a:cxn ang="0">
                <a:pos x="128" y="222"/>
              </a:cxn>
              <a:cxn ang="0">
                <a:pos x="182" y="341"/>
              </a:cxn>
              <a:cxn ang="0">
                <a:pos x="228" y="464"/>
              </a:cxn>
              <a:cxn ang="0">
                <a:pos x="2130" y="6070"/>
              </a:cxn>
              <a:cxn ang="0">
                <a:pos x="2175" y="6224"/>
              </a:cxn>
              <a:cxn ang="0">
                <a:pos x="2214" y="6379"/>
              </a:cxn>
              <a:cxn ang="0">
                <a:pos x="2246" y="6536"/>
              </a:cxn>
              <a:cxn ang="0">
                <a:pos x="2272" y="6694"/>
              </a:cxn>
              <a:cxn ang="0">
                <a:pos x="2291" y="6852"/>
              </a:cxn>
              <a:cxn ang="0">
                <a:pos x="2303" y="7013"/>
              </a:cxn>
              <a:cxn ang="0">
                <a:pos x="2309" y="7171"/>
              </a:cxn>
              <a:cxn ang="0">
                <a:pos x="2309" y="7331"/>
              </a:cxn>
              <a:cxn ang="0">
                <a:pos x="2303" y="7490"/>
              </a:cxn>
              <a:cxn ang="0">
                <a:pos x="2291" y="7650"/>
              </a:cxn>
              <a:cxn ang="0">
                <a:pos x="2272" y="7809"/>
              </a:cxn>
              <a:cxn ang="0">
                <a:pos x="2246" y="7967"/>
              </a:cxn>
              <a:cxn ang="0">
                <a:pos x="2214" y="8123"/>
              </a:cxn>
              <a:cxn ang="0">
                <a:pos x="2175" y="8279"/>
              </a:cxn>
              <a:cxn ang="0">
                <a:pos x="2130" y="8433"/>
              </a:cxn>
              <a:cxn ang="0">
                <a:pos x="229" y="14058"/>
              </a:cxn>
              <a:cxn ang="0">
                <a:pos x="209" y="14118"/>
              </a:cxn>
              <a:cxn ang="0">
                <a:pos x="185" y="14175"/>
              </a:cxn>
              <a:cxn ang="0">
                <a:pos x="161" y="14233"/>
              </a:cxn>
              <a:cxn ang="0">
                <a:pos x="135" y="14289"/>
              </a:cxn>
            </a:cxnLst>
            <a:rect l="0" t="0" r="r" b="b"/>
            <a:pathLst>
              <a:path w="2373" h="14289">
                <a:moveTo>
                  <a:pt x="204" y="14289"/>
                </a:moveTo>
                <a:lnTo>
                  <a:pt x="216" y="14263"/>
                </a:lnTo>
                <a:lnTo>
                  <a:pt x="227" y="14238"/>
                </a:lnTo>
                <a:lnTo>
                  <a:pt x="238" y="14212"/>
                </a:lnTo>
                <a:lnTo>
                  <a:pt x="249" y="14185"/>
                </a:lnTo>
                <a:lnTo>
                  <a:pt x="260" y="14159"/>
                </a:lnTo>
                <a:lnTo>
                  <a:pt x="270" y="14133"/>
                </a:lnTo>
                <a:lnTo>
                  <a:pt x="279" y="14106"/>
                </a:lnTo>
                <a:lnTo>
                  <a:pt x="288" y="14079"/>
                </a:lnTo>
                <a:lnTo>
                  <a:pt x="2164" y="8529"/>
                </a:lnTo>
                <a:lnTo>
                  <a:pt x="2190" y="8451"/>
                </a:lnTo>
                <a:lnTo>
                  <a:pt x="2213" y="8374"/>
                </a:lnTo>
                <a:lnTo>
                  <a:pt x="2235" y="8295"/>
                </a:lnTo>
                <a:lnTo>
                  <a:pt x="2256" y="8216"/>
                </a:lnTo>
                <a:lnTo>
                  <a:pt x="2274" y="8137"/>
                </a:lnTo>
                <a:lnTo>
                  <a:pt x="2291" y="8057"/>
                </a:lnTo>
                <a:lnTo>
                  <a:pt x="2307" y="7978"/>
                </a:lnTo>
                <a:lnTo>
                  <a:pt x="2320" y="7899"/>
                </a:lnTo>
                <a:lnTo>
                  <a:pt x="2333" y="7818"/>
                </a:lnTo>
                <a:lnTo>
                  <a:pt x="2344" y="7737"/>
                </a:lnTo>
                <a:lnTo>
                  <a:pt x="2352" y="7657"/>
                </a:lnTo>
                <a:lnTo>
                  <a:pt x="2360" y="7576"/>
                </a:lnTo>
                <a:lnTo>
                  <a:pt x="2366" y="7495"/>
                </a:lnTo>
                <a:lnTo>
                  <a:pt x="2369" y="7413"/>
                </a:lnTo>
                <a:lnTo>
                  <a:pt x="2372" y="7333"/>
                </a:lnTo>
                <a:lnTo>
                  <a:pt x="2373" y="7252"/>
                </a:lnTo>
                <a:lnTo>
                  <a:pt x="2372" y="7170"/>
                </a:lnTo>
                <a:lnTo>
                  <a:pt x="2369" y="7090"/>
                </a:lnTo>
                <a:lnTo>
                  <a:pt x="2366" y="7008"/>
                </a:lnTo>
                <a:lnTo>
                  <a:pt x="2360" y="6927"/>
                </a:lnTo>
                <a:lnTo>
                  <a:pt x="2352" y="6846"/>
                </a:lnTo>
                <a:lnTo>
                  <a:pt x="2344" y="6766"/>
                </a:lnTo>
                <a:lnTo>
                  <a:pt x="2333" y="6685"/>
                </a:lnTo>
                <a:lnTo>
                  <a:pt x="2320" y="6604"/>
                </a:lnTo>
                <a:lnTo>
                  <a:pt x="2307" y="6525"/>
                </a:lnTo>
                <a:lnTo>
                  <a:pt x="2291" y="6445"/>
                </a:lnTo>
                <a:lnTo>
                  <a:pt x="2274" y="6366"/>
                </a:lnTo>
                <a:lnTo>
                  <a:pt x="2256" y="6287"/>
                </a:lnTo>
                <a:lnTo>
                  <a:pt x="2235" y="6208"/>
                </a:lnTo>
                <a:lnTo>
                  <a:pt x="2213" y="6129"/>
                </a:lnTo>
                <a:lnTo>
                  <a:pt x="2190" y="6052"/>
                </a:lnTo>
                <a:lnTo>
                  <a:pt x="2164" y="5974"/>
                </a:lnTo>
                <a:lnTo>
                  <a:pt x="287" y="445"/>
                </a:lnTo>
                <a:lnTo>
                  <a:pt x="266" y="385"/>
                </a:lnTo>
                <a:lnTo>
                  <a:pt x="244" y="328"/>
                </a:lnTo>
                <a:lnTo>
                  <a:pt x="220" y="270"/>
                </a:lnTo>
                <a:lnTo>
                  <a:pt x="193" y="214"/>
                </a:lnTo>
                <a:lnTo>
                  <a:pt x="166" y="159"/>
                </a:lnTo>
                <a:lnTo>
                  <a:pt x="137" y="105"/>
                </a:lnTo>
                <a:lnTo>
                  <a:pt x="106" y="51"/>
                </a:lnTo>
                <a:lnTo>
                  <a:pt x="74" y="0"/>
                </a:lnTo>
                <a:lnTo>
                  <a:pt x="0" y="0"/>
                </a:lnTo>
                <a:lnTo>
                  <a:pt x="34" y="54"/>
                </a:lnTo>
                <a:lnTo>
                  <a:pt x="67" y="109"/>
                </a:lnTo>
                <a:lnTo>
                  <a:pt x="99" y="165"/>
                </a:lnTo>
                <a:lnTo>
                  <a:pt x="128" y="222"/>
                </a:lnTo>
                <a:lnTo>
                  <a:pt x="156" y="281"/>
                </a:lnTo>
                <a:lnTo>
                  <a:pt x="182" y="341"/>
                </a:lnTo>
                <a:lnTo>
                  <a:pt x="206" y="402"/>
                </a:lnTo>
                <a:lnTo>
                  <a:pt x="228" y="464"/>
                </a:lnTo>
                <a:lnTo>
                  <a:pt x="2105" y="5994"/>
                </a:lnTo>
                <a:lnTo>
                  <a:pt x="2130" y="6070"/>
                </a:lnTo>
                <a:lnTo>
                  <a:pt x="2153" y="6147"/>
                </a:lnTo>
                <a:lnTo>
                  <a:pt x="2175" y="6224"/>
                </a:lnTo>
                <a:lnTo>
                  <a:pt x="2195" y="6301"/>
                </a:lnTo>
                <a:lnTo>
                  <a:pt x="2214" y="6379"/>
                </a:lnTo>
                <a:lnTo>
                  <a:pt x="2230" y="6458"/>
                </a:lnTo>
                <a:lnTo>
                  <a:pt x="2246" y="6536"/>
                </a:lnTo>
                <a:lnTo>
                  <a:pt x="2259" y="6615"/>
                </a:lnTo>
                <a:lnTo>
                  <a:pt x="2272" y="6694"/>
                </a:lnTo>
                <a:lnTo>
                  <a:pt x="2281" y="6773"/>
                </a:lnTo>
                <a:lnTo>
                  <a:pt x="2291" y="6852"/>
                </a:lnTo>
                <a:lnTo>
                  <a:pt x="2298" y="6932"/>
                </a:lnTo>
                <a:lnTo>
                  <a:pt x="2303" y="7013"/>
                </a:lnTo>
                <a:lnTo>
                  <a:pt x="2307" y="7092"/>
                </a:lnTo>
                <a:lnTo>
                  <a:pt x="2309" y="7171"/>
                </a:lnTo>
                <a:lnTo>
                  <a:pt x="2311" y="7252"/>
                </a:lnTo>
                <a:lnTo>
                  <a:pt x="2309" y="7331"/>
                </a:lnTo>
                <a:lnTo>
                  <a:pt x="2307" y="7411"/>
                </a:lnTo>
                <a:lnTo>
                  <a:pt x="2303" y="7490"/>
                </a:lnTo>
                <a:lnTo>
                  <a:pt x="2298" y="7571"/>
                </a:lnTo>
                <a:lnTo>
                  <a:pt x="2291" y="7650"/>
                </a:lnTo>
                <a:lnTo>
                  <a:pt x="2281" y="7730"/>
                </a:lnTo>
                <a:lnTo>
                  <a:pt x="2272" y="7809"/>
                </a:lnTo>
                <a:lnTo>
                  <a:pt x="2259" y="7888"/>
                </a:lnTo>
                <a:lnTo>
                  <a:pt x="2246" y="7967"/>
                </a:lnTo>
                <a:lnTo>
                  <a:pt x="2230" y="8045"/>
                </a:lnTo>
                <a:lnTo>
                  <a:pt x="2214" y="8123"/>
                </a:lnTo>
                <a:lnTo>
                  <a:pt x="2195" y="8202"/>
                </a:lnTo>
                <a:lnTo>
                  <a:pt x="2175" y="8279"/>
                </a:lnTo>
                <a:lnTo>
                  <a:pt x="2153" y="8356"/>
                </a:lnTo>
                <a:lnTo>
                  <a:pt x="2130" y="8433"/>
                </a:lnTo>
                <a:lnTo>
                  <a:pt x="2105" y="8508"/>
                </a:lnTo>
                <a:lnTo>
                  <a:pt x="229" y="14058"/>
                </a:lnTo>
                <a:lnTo>
                  <a:pt x="220" y="14089"/>
                </a:lnTo>
                <a:lnTo>
                  <a:pt x="209" y="14118"/>
                </a:lnTo>
                <a:lnTo>
                  <a:pt x="198" y="14147"/>
                </a:lnTo>
                <a:lnTo>
                  <a:pt x="185" y="14175"/>
                </a:lnTo>
                <a:lnTo>
                  <a:pt x="173" y="14205"/>
                </a:lnTo>
                <a:lnTo>
                  <a:pt x="161" y="14233"/>
                </a:lnTo>
                <a:lnTo>
                  <a:pt x="149" y="14261"/>
                </a:lnTo>
                <a:lnTo>
                  <a:pt x="135" y="14289"/>
                </a:lnTo>
                <a:lnTo>
                  <a:pt x="204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9" name="Freeform 9"/>
          <p:cNvSpPr>
            <a:spLocks/>
          </p:cNvSpPr>
          <p:nvPr/>
        </p:nvSpPr>
        <p:spPr bwMode="auto">
          <a:xfrm>
            <a:off x="6128756" y="5889634"/>
            <a:ext cx="600703" cy="1228725"/>
          </a:xfrm>
          <a:custGeom>
            <a:avLst/>
            <a:gdLst/>
            <a:ahLst/>
            <a:cxnLst>
              <a:cxn ang="0">
                <a:pos x="0" y="2300"/>
              </a:cxn>
              <a:cxn ang="0">
                <a:pos x="846" y="0"/>
              </a:cxn>
              <a:cxn ang="0">
                <a:pos x="902" y="21"/>
              </a:cxn>
              <a:cxn ang="0">
                <a:pos x="56" y="2321"/>
              </a:cxn>
              <a:cxn ang="0">
                <a:pos x="0" y="2300"/>
              </a:cxn>
            </a:cxnLst>
            <a:rect l="0" t="0" r="r" b="b"/>
            <a:pathLst>
              <a:path w="902" h="2321">
                <a:moveTo>
                  <a:pt x="0" y="2300"/>
                </a:moveTo>
                <a:lnTo>
                  <a:pt x="846" y="0"/>
                </a:lnTo>
                <a:lnTo>
                  <a:pt x="902" y="21"/>
                </a:lnTo>
                <a:lnTo>
                  <a:pt x="56" y="2321"/>
                </a:lnTo>
                <a:lnTo>
                  <a:pt x="0" y="2300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30" name="Freeform 10"/>
          <p:cNvSpPr>
            <a:spLocks/>
          </p:cNvSpPr>
          <p:nvPr/>
        </p:nvSpPr>
        <p:spPr bwMode="auto">
          <a:xfrm>
            <a:off x="12351310" y="1533534"/>
            <a:ext cx="720444" cy="16033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1021" y="3029"/>
              </a:cxn>
              <a:cxn ang="0">
                <a:pos x="1037" y="3028"/>
              </a:cxn>
              <a:cxn ang="0">
                <a:pos x="1050" y="3025"/>
              </a:cxn>
              <a:cxn ang="0">
                <a:pos x="1061" y="3021"/>
              </a:cxn>
              <a:cxn ang="0">
                <a:pos x="1070" y="3017"/>
              </a:cxn>
              <a:cxn ang="0">
                <a:pos x="1080" y="3011"/>
              </a:cxn>
              <a:cxn ang="0">
                <a:pos x="1083" y="3009"/>
              </a:cxn>
              <a:cxn ang="0">
                <a:pos x="62" y="0"/>
              </a:cxn>
              <a:cxn ang="0">
                <a:pos x="0" y="26"/>
              </a:cxn>
            </a:cxnLst>
            <a:rect l="0" t="0" r="r" b="b"/>
            <a:pathLst>
              <a:path w="1083" h="3029">
                <a:moveTo>
                  <a:pt x="0" y="26"/>
                </a:moveTo>
                <a:lnTo>
                  <a:pt x="1021" y="3029"/>
                </a:lnTo>
                <a:lnTo>
                  <a:pt x="1037" y="3028"/>
                </a:lnTo>
                <a:lnTo>
                  <a:pt x="1050" y="3025"/>
                </a:lnTo>
                <a:lnTo>
                  <a:pt x="1061" y="3021"/>
                </a:lnTo>
                <a:lnTo>
                  <a:pt x="1070" y="3017"/>
                </a:lnTo>
                <a:lnTo>
                  <a:pt x="1080" y="3011"/>
                </a:lnTo>
                <a:lnTo>
                  <a:pt x="1083" y="3009"/>
                </a:lnTo>
                <a:lnTo>
                  <a:pt x="62" y="0"/>
                </a:lnTo>
                <a:lnTo>
                  <a:pt x="0" y="26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7" name="Espaço Reservado para Texto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80364" y="2052439"/>
            <a:ext cx="5431387" cy="2592388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b="1">
                <a:solidFill>
                  <a:srgbClr val="32B9CD"/>
                </a:solidFill>
                <a:latin typeface="Exo 2" pitchFamily="50" charset="0"/>
              </a:defRPr>
            </a:lvl1pPr>
            <a:lvl2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2pPr>
            <a:lvl3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3pPr>
            <a:lvl4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4pPr>
            <a:lvl5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 texto de agradecimento.</a:t>
            </a:r>
          </a:p>
        </p:txBody>
      </p:sp>
      <p:sp>
        <p:nvSpPr>
          <p:cNvPr id="19" name="Espaço Reservado para Texto 18"/>
          <p:cNvSpPr>
            <a:spLocks noGrp="1"/>
          </p:cNvSpPr>
          <p:nvPr>
            <p:ph type="body" sz="quarter" idx="11" hasCustomPrompt="1"/>
          </p:nvPr>
        </p:nvSpPr>
        <p:spPr>
          <a:xfrm>
            <a:off x="6848240" y="5965785"/>
            <a:ext cx="4798598" cy="115257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514" baseline="0">
                <a:solidFill>
                  <a:srgbClr val="32B9CD"/>
                </a:solidFill>
              </a:defRPr>
            </a:lvl1pPr>
            <a:lvl2pPr>
              <a:buNone/>
              <a:defRPr sz="2011">
                <a:solidFill>
                  <a:srgbClr val="32B9CD"/>
                </a:solidFill>
              </a:defRPr>
            </a:lvl2pPr>
            <a:lvl3pPr>
              <a:buNone/>
              <a:defRPr sz="1760">
                <a:solidFill>
                  <a:srgbClr val="32B9CD"/>
                </a:solidFill>
              </a:defRPr>
            </a:lvl3pPr>
            <a:lvl4pPr>
              <a:buNone/>
              <a:defRPr sz="1509">
                <a:solidFill>
                  <a:srgbClr val="32B9CD"/>
                </a:solidFill>
              </a:defRPr>
            </a:lvl4pPr>
            <a:lvl5pPr>
              <a:buNone/>
              <a:defRPr sz="1509">
                <a:solidFill>
                  <a:srgbClr val="32B9CD"/>
                </a:solidFill>
              </a:defRPr>
            </a:lvl5pPr>
          </a:lstStyle>
          <a:p>
            <a:pPr lvl="0"/>
            <a:r>
              <a:rPr lang="pt-BR"/>
              <a:t>Clique para editar as informações de contatos (endereços, e-mails, telefones, etc.)</a:t>
            </a: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233" y="6059030"/>
            <a:ext cx="2388263" cy="889932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AutoShape 3"/>
          <p:cNvSpPr>
            <a:spLocks noChangeAspect="1" noChangeArrowheads="1" noTextEdit="1"/>
          </p:cNvSpPr>
          <p:nvPr userDrawn="1"/>
        </p:nvSpPr>
        <p:spPr bwMode="auto">
          <a:xfrm>
            <a:off x="217531" y="5"/>
            <a:ext cx="13007890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5" name="Freeform 5"/>
          <p:cNvSpPr>
            <a:spLocks/>
          </p:cNvSpPr>
          <p:nvPr userDrawn="1"/>
        </p:nvSpPr>
        <p:spPr bwMode="auto">
          <a:xfrm>
            <a:off x="10615062" y="5"/>
            <a:ext cx="1724274" cy="7561263"/>
          </a:xfrm>
          <a:custGeom>
            <a:avLst/>
            <a:gdLst/>
            <a:ahLst/>
            <a:cxnLst>
              <a:cxn ang="0">
                <a:pos x="404" y="14289"/>
              </a:cxn>
              <a:cxn ang="0">
                <a:pos x="432" y="14229"/>
              </a:cxn>
              <a:cxn ang="0">
                <a:pos x="458" y="14169"/>
              </a:cxn>
              <a:cxn ang="0">
                <a:pos x="482" y="14108"/>
              </a:cxn>
              <a:cxn ang="0">
                <a:pos x="504" y="14046"/>
              </a:cxn>
              <a:cxn ang="0">
                <a:pos x="2406" y="8464"/>
              </a:cxn>
              <a:cxn ang="0">
                <a:pos x="2452" y="8307"/>
              </a:cxn>
              <a:cxn ang="0">
                <a:pos x="2493" y="8147"/>
              </a:cxn>
              <a:cxn ang="0">
                <a:pos x="2526" y="7987"/>
              </a:cxn>
              <a:cxn ang="0">
                <a:pos x="2553" y="7824"/>
              </a:cxn>
              <a:cxn ang="0">
                <a:pos x="2572" y="7661"/>
              </a:cxn>
              <a:cxn ang="0">
                <a:pos x="2586" y="7498"/>
              </a:cxn>
              <a:cxn ang="0">
                <a:pos x="2593" y="7334"/>
              </a:cxn>
              <a:cxn ang="0">
                <a:pos x="2593" y="7169"/>
              </a:cxn>
              <a:cxn ang="0">
                <a:pos x="2586" y="7005"/>
              </a:cxn>
              <a:cxn ang="0">
                <a:pos x="2572" y="6841"/>
              </a:cxn>
              <a:cxn ang="0">
                <a:pos x="2553" y="6679"/>
              </a:cxn>
              <a:cxn ang="0">
                <a:pos x="2526" y="6516"/>
              </a:cxn>
              <a:cxn ang="0">
                <a:pos x="2493" y="6356"/>
              </a:cxn>
              <a:cxn ang="0">
                <a:pos x="2452" y="6196"/>
              </a:cxn>
              <a:cxn ang="0">
                <a:pos x="2406" y="6038"/>
              </a:cxn>
              <a:cxn ang="0">
                <a:pos x="503" y="478"/>
              </a:cxn>
              <a:cxn ang="0">
                <a:pos x="455" y="352"/>
              </a:cxn>
              <a:cxn ang="0">
                <a:pos x="400" y="230"/>
              </a:cxn>
              <a:cxn ang="0">
                <a:pos x="338" y="112"/>
              </a:cxn>
              <a:cxn ang="0">
                <a:pos x="268" y="0"/>
              </a:cxn>
              <a:cxn ang="0">
                <a:pos x="23" y="31"/>
              </a:cxn>
              <a:cxn ang="0">
                <a:pos x="68" y="93"/>
              </a:cxn>
              <a:cxn ang="0">
                <a:pos x="111" y="158"/>
              </a:cxn>
              <a:cxn ang="0">
                <a:pos x="151" y="225"/>
              </a:cxn>
              <a:cxn ang="0">
                <a:pos x="189" y="293"/>
              </a:cxn>
              <a:cxn ang="0">
                <a:pos x="223" y="364"/>
              </a:cxn>
              <a:cxn ang="0">
                <a:pos x="255" y="436"/>
              </a:cxn>
              <a:cxn ang="0">
                <a:pos x="283" y="511"/>
              </a:cxn>
              <a:cxn ang="0">
                <a:pos x="2174" y="6030"/>
              </a:cxn>
              <a:cxn ang="0">
                <a:pos x="2221" y="6179"/>
              </a:cxn>
              <a:cxn ang="0">
                <a:pos x="2262" y="6329"/>
              </a:cxn>
              <a:cxn ang="0">
                <a:pos x="2297" y="6481"/>
              </a:cxn>
              <a:cxn ang="0">
                <a:pos x="2325" y="6634"/>
              </a:cxn>
              <a:cxn ang="0">
                <a:pos x="2347" y="6786"/>
              </a:cxn>
              <a:cxn ang="0">
                <a:pos x="2363" y="6942"/>
              </a:cxn>
              <a:cxn ang="0">
                <a:pos x="2372" y="7097"/>
              </a:cxn>
              <a:cxn ang="0">
                <a:pos x="2375" y="7251"/>
              </a:cxn>
              <a:cxn ang="0">
                <a:pos x="2372" y="7406"/>
              </a:cxn>
              <a:cxn ang="0">
                <a:pos x="2363" y="7561"/>
              </a:cxn>
              <a:cxn ang="0">
                <a:pos x="2347" y="7716"/>
              </a:cxn>
              <a:cxn ang="0">
                <a:pos x="2325" y="7869"/>
              </a:cxn>
              <a:cxn ang="0">
                <a:pos x="2297" y="8022"/>
              </a:cxn>
              <a:cxn ang="0">
                <a:pos x="2262" y="8174"/>
              </a:cxn>
              <a:cxn ang="0">
                <a:pos x="2221" y="8324"/>
              </a:cxn>
              <a:cxn ang="0">
                <a:pos x="2174" y="8473"/>
              </a:cxn>
              <a:cxn ang="0">
                <a:pos x="284" y="14016"/>
              </a:cxn>
              <a:cxn ang="0">
                <a:pos x="253" y="14097"/>
              </a:cxn>
              <a:cxn ang="0">
                <a:pos x="217" y="14175"/>
              </a:cxn>
              <a:cxn ang="0">
                <a:pos x="178" y="14251"/>
              </a:cxn>
            </a:cxnLst>
            <a:rect l="0" t="0" r="r" b="b"/>
            <a:pathLst>
              <a:path w="2593" h="14289">
                <a:moveTo>
                  <a:pt x="157" y="14289"/>
                </a:moveTo>
                <a:lnTo>
                  <a:pt x="404" y="14289"/>
                </a:lnTo>
                <a:lnTo>
                  <a:pt x="418" y="14260"/>
                </a:lnTo>
                <a:lnTo>
                  <a:pt x="432" y="14229"/>
                </a:lnTo>
                <a:lnTo>
                  <a:pt x="446" y="14200"/>
                </a:lnTo>
                <a:lnTo>
                  <a:pt x="458" y="14169"/>
                </a:lnTo>
                <a:lnTo>
                  <a:pt x="470" y="14139"/>
                </a:lnTo>
                <a:lnTo>
                  <a:pt x="482" y="14108"/>
                </a:lnTo>
                <a:lnTo>
                  <a:pt x="493" y="14076"/>
                </a:lnTo>
                <a:lnTo>
                  <a:pt x="504" y="14046"/>
                </a:lnTo>
                <a:lnTo>
                  <a:pt x="2380" y="8543"/>
                </a:lnTo>
                <a:lnTo>
                  <a:pt x="2406" y="8464"/>
                </a:lnTo>
                <a:lnTo>
                  <a:pt x="2430" y="8386"/>
                </a:lnTo>
                <a:lnTo>
                  <a:pt x="2452" y="8307"/>
                </a:lnTo>
                <a:lnTo>
                  <a:pt x="2473" y="8227"/>
                </a:lnTo>
                <a:lnTo>
                  <a:pt x="2493" y="8147"/>
                </a:lnTo>
                <a:lnTo>
                  <a:pt x="2510" y="8067"/>
                </a:lnTo>
                <a:lnTo>
                  <a:pt x="2526" y="7987"/>
                </a:lnTo>
                <a:lnTo>
                  <a:pt x="2540" y="7905"/>
                </a:lnTo>
                <a:lnTo>
                  <a:pt x="2553" y="7824"/>
                </a:lnTo>
                <a:lnTo>
                  <a:pt x="2564" y="7742"/>
                </a:lnTo>
                <a:lnTo>
                  <a:pt x="2572" y="7661"/>
                </a:lnTo>
                <a:lnTo>
                  <a:pt x="2579" y="7580"/>
                </a:lnTo>
                <a:lnTo>
                  <a:pt x="2586" y="7498"/>
                </a:lnTo>
                <a:lnTo>
                  <a:pt x="2590" y="7416"/>
                </a:lnTo>
                <a:lnTo>
                  <a:pt x="2593" y="7334"/>
                </a:lnTo>
                <a:lnTo>
                  <a:pt x="2593" y="7251"/>
                </a:lnTo>
                <a:lnTo>
                  <a:pt x="2593" y="7169"/>
                </a:lnTo>
                <a:lnTo>
                  <a:pt x="2590" y="7087"/>
                </a:lnTo>
                <a:lnTo>
                  <a:pt x="2586" y="7005"/>
                </a:lnTo>
                <a:lnTo>
                  <a:pt x="2579" y="6923"/>
                </a:lnTo>
                <a:lnTo>
                  <a:pt x="2572" y="6841"/>
                </a:lnTo>
                <a:lnTo>
                  <a:pt x="2564" y="6761"/>
                </a:lnTo>
                <a:lnTo>
                  <a:pt x="2553" y="6679"/>
                </a:lnTo>
                <a:lnTo>
                  <a:pt x="2540" y="6598"/>
                </a:lnTo>
                <a:lnTo>
                  <a:pt x="2526" y="6516"/>
                </a:lnTo>
                <a:lnTo>
                  <a:pt x="2510" y="6436"/>
                </a:lnTo>
                <a:lnTo>
                  <a:pt x="2493" y="6356"/>
                </a:lnTo>
                <a:lnTo>
                  <a:pt x="2473" y="6276"/>
                </a:lnTo>
                <a:lnTo>
                  <a:pt x="2452" y="6196"/>
                </a:lnTo>
                <a:lnTo>
                  <a:pt x="2430" y="6117"/>
                </a:lnTo>
                <a:lnTo>
                  <a:pt x="2406" y="6038"/>
                </a:lnTo>
                <a:lnTo>
                  <a:pt x="2380" y="5960"/>
                </a:lnTo>
                <a:lnTo>
                  <a:pt x="503" y="478"/>
                </a:lnTo>
                <a:lnTo>
                  <a:pt x="480" y="414"/>
                </a:lnTo>
                <a:lnTo>
                  <a:pt x="455" y="352"/>
                </a:lnTo>
                <a:lnTo>
                  <a:pt x="429" y="290"/>
                </a:lnTo>
                <a:lnTo>
                  <a:pt x="400" y="230"/>
                </a:lnTo>
                <a:lnTo>
                  <a:pt x="370" y="170"/>
                </a:lnTo>
                <a:lnTo>
                  <a:pt x="338" y="112"/>
                </a:lnTo>
                <a:lnTo>
                  <a:pt x="304" y="55"/>
                </a:lnTo>
                <a:lnTo>
                  <a:pt x="268" y="0"/>
                </a:lnTo>
                <a:lnTo>
                  <a:pt x="0" y="0"/>
                </a:lnTo>
                <a:lnTo>
                  <a:pt x="23" y="31"/>
                </a:lnTo>
                <a:lnTo>
                  <a:pt x="46" y="61"/>
                </a:lnTo>
                <a:lnTo>
                  <a:pt x="68" y="93"/>
                </a:lnTo>
                <a:lnTo>
                  <a:pt x="90" y="126"/>
                </a:lnTo>
                <a:lnTo>
                  <a:pt x="111" y="158"/>
                </a:lnTo>
                <a:lnTo>
                  <a:pt x="132" y="191"/>
                </a:lnTo>
                <a:lnTo>
                  <a:pt x="151" y="225"/>
                </a:lnTo>
                <a:lnTo>
                  <a:pt x="169" y="259"/>
                </a:lnTo>
                <a:lnTo>
                  <a:pt x="189" y="293"/>
                </a:lnTo>
                <a:lnTo>
                  <a:pt x="206" y="329"/>
                </a:lnTo>
                <a:lnTo>
                  <a:pt x="223" y="364"/>
                </a:lnTo>
                <a:lnTo>
                  <a:pt x="239" y="400"/>
                </a:lnTo>
                <a:lnTo>
                  <a:pt x="255" y="436"/>
                </a:lnTo>
                <a:lnTo>
                  <a:pt x="270" y="473"/>
                </a:lnTo>
                <a:lnTo>
                  <a:pt x="283" y="511"/>
                </a:lnTo>
                <a:lnTo>
                  <a:pt x="297" y="549"/>
                </a:lnTo>
                <a:lnTo>
                  <a:pt x="2174" y="6030"/>
                </a:lnTo>
                <a:lnTo>
                  <a:pt x="2198" y="6104"/>
                </a:lnTo>
                <a:lnTo>
                  <a:pt x="2221" y="6179"/>
                </a:lnTo>
                <a:lnTo>
                  <a:pt x="2242" y="6254"/>
                </a:lnTo>
                <a:lnTo>
                  <a:pt x="2262" y="6329"/>
                </a:lnTo>
                <a:lnTo>
                  <a:pt x="2280" y="6405"/>
                </a:lnTo>
                <a:lnTo>
                  <a:pt x="2297" y="6481"/>
                </a:lnTo>
                <a:lnTo>
                  <a:pt x="2312" y="6557"/>
                </a:lnTo>
                <a:lnTo>
                  <a:pt x="2325" y="6634"/>
                </a:lnTo>
                <a:lnTo>
                  <a:pt x="2336" y="6711"/>
                </a:lnTo>
                <a:lnTo>
                  <a:pt x="2347" y="6786"/>
                </a:lnTo>
                <a:lnTo>
                  <a:pt x="2356" y="6865"/>
                </a:lnTo>
                <a:lnTo>
                  <a:pt x="2363" y="6942"/>
                </a:lnTo>
                <a:lnTo>
                  <a:pt x="2368" y="7019"/>
                </a:lnTo>
                <a:lnTo>
                  <a:pt x="2372" y="7097"/>
                </a:lnTo>
                <a:lnTo>
                  <a:pt x="2374" y="7174"/>
                </a:lnTo>
                <a:lnTo>
                  <a:pt x="2375" y="7251"/>
                </a:lnTo>
                <a:lnTo>
                  <a:pt x="2374" y="7329"/>
                </a:lnTo>
                <a:lnTo>
                  <a:pt x="2372" y="7406"/>
                </a:lnTo>
                <a:lnTo>
                  <a:pt x="2368" y="7484"/>
                </a:lnTo>
                <a:lnTo>
                  <a:pt x="2363" y="7561"/>
                </a:lnTo>
                <a:lnTo>
                  <a:pt x="2356" y="7638"/>
                </a:lnTo>
                <a:lnTo>
                  <a:pt x="2347" y="7716"/>
                </a:lnTo>
                <a:lnTo>
                  <a:pt x="2336" y="7792"/>
                </a:lnTo>
                <a:lnTo>
                  <a:pt x="2325" y="7869"/>
                </a:lnTo>
                <a:lnTo>
                  <a:pt x="2312" y="7946"/>
                </a:lnTo>
                <a:lnTo>
                  <a:pt x="2297" y="8022"/>
                </a:lnTo>
                <a:lnTo>
                  <a:pt x="2280" y="8098"/>
                </a:lnTo>
                <a:lnTo>
                  <a:pt x="2262" y="8174"/>
                </a:lnTo>
                <a:lnTo>
                  <a:pt x="2242" y="8249"/>
                </a:lnTo>
                <a:lnTo>
                  <a:pt x="2221" y="8324"/>
                </a:lnTo>
                <a:lnTo>
                  <a:pt x="2198" y="8398"/>
                </a:lnTo>
                <a:lnTo>
                  <a:pt x="2174" y="8473"/>
                </a:lnTo>
                <a:lnTo>
                  <a:pt x="298" y="13975"/>
                </a:lnTo>
                <a:lnTo>
                  <a:pt x="284" y="14016"/>
                </a:lnTo>
                <a:lnTo>
                  <a:pt x="268" y="14057"/>
                </a:lnTo>
                <a:lnTo>
                  <a:pt x="253" y="14097"/>
                </a:lnTo>
                <a:lnTo>
                  <a:pt x="234" y="14136"/>
                </a:lnTo>
                <a:lnTo>
                  <a:pt x="217" y="14175"/>
                </a:lnTo>
                <a:lnTo>
                  <a:pt x="198" y="14213"/>
                </a:lnTo>
                <a:lnTo>
                  <a:pt x="178" y="14251"/>
                </a:lnTo>
                <a:lnTo>
                  <a:pt x="157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6" name="Freeform 6"/>
          <p:cNvSpPr>
            <a:spLocks/>
          </p:cNvSpPr>
          <p:nvPr userDrawn="1"/>
        </p:nvSpPr>
        <p:spPr bwMode="auto">
          <a:xfrm>
            <a:off x="4524" y="5"/>
            <a:ext cx="4258797" cy="7561263"/>
          </a:xfrm>
          <a:custGeom>
            <a:avLst/>
            <a:gdLst/>
            <a:ahLst/>
            <a:cxnLst>
              <a:cxn ang="0">
                <a:pos x="4040" y="14255"/>
              </a:cxn>
              <a:cxn ang="0">
                <a:pos x="3989" y="14151"/>
              </a:cxn>
              <a:cxn ang="0">
                <a:pos x="3945" y="14043"/>
              </a:cxn>
              <a:cxn ang="0">
                <a:pos x="6224" y="5647"/>
              </a:cxn>
              <a:cxn ang="0">
                <a:pos x="6284" y="5449"/>
              </a:cxn>
              <a:cxn ang="0">
                <a:pos x="6332" y="5248"/>
              </a:cxn>
              <a:cxn ang="0">
                <a:pos x="6367" y="5044"/>
              </a:cxn>
              <a:cxn ang="0">
                <a:pos x="6389" y="4838"/>
              </a:cxn>
              <a:cxn ang="0">
                <a:pos x="6400" y="4632"/>
              </a:cxn>
              <a:cxn ang="0">
                <a:pos x="6398" y="4425"/>
              </a:cxn>
              <a:cxn ang="0">
                <a:pos x="6383" y="4219"/>
              </a:cxn>
              <a:cxn ang="0">
                <a:pos x="6356" y="4013"/>
              </a:cxn>
              <a:cxn ang="0">
                <a:pos x="6317" y="3811"/>
              </a:cxn>
              <a:cxn ang="0">
                <a:pos x="6266" y="3610"/>
              </a:cxn>
              <a:cxn ang="0">
                <a:pos x="5039" y="0"/>
              </a:cxn>
              <a:cxn ang="0">
                <a:pos x="6186" y="3562"/>
              </a:cxn>
              <a:cxn ang="0">
                <a:pos x="6241" y="3759"/>
              </a:cxn>
              <a:cxn ang="0">
                <a:pos x="6284" y="3957"/>
              </a:cxn>
              <a:cxn ang="0">
                <a:pos x="6315" y="4158"/>
              </a:cxn>
              <a:cxn ang="0">
                <a:pos x="6333" y="4361"/>
              </a:cxn>
              <a:cxn ang="0">
                <a:pos x="6339" y="4563"/>
              </a:cxn>
              <a:cxn ang="0">
                <a:pos x="6333" y="4765"/>
              </a:cxn>
              <a:cxn ang="0">
                <a:pos x="6315" y="4968"/>
              </a:cxn>
              <a:cxn ang="0">
                <a:pos x="6284" y="5168"/>
              </a:cxn>
              <a:cxn ang="0">
                <a:pos x="6241" y="5366"/>
              </a:cxn>
              <a:cxn ang="0">
                <a:pos x="6186" y="5562"/>
              </a:cxn>
              <a:cxn ang="0">
                <a:pos x="2009" y="8528"/>
              </a:cxn>
              <a:cxn ang="0">
                <a:pos x="1937" y="8298"/>
              </a:cxn>
              <a:cxn ang="0">
                <a:pos x="1880" y="8066"/>
              </a:cxn>
              <a:cxn ang="0">
                <a:pos x="1838" y="7831"/>
              </a:cxn>
              <a:cxn ang="0">
                <a:pos x="1811" y="7595"/>
              </a:cxn>
              <a:cxn ang="0">
                <a:pos x="1799" y="7357"/>
              </a:cxn>
              <a:cxn ang="0">
                <a:pos x="1801" y="7119"/>
              </a:cxn>
              <a:cxn ang="0">
                <a:pos x="1819" y="6882"/>
              </a:cxn>
              <a:cxn ang="0">
                <a:pos x="1850" y="6645"/>
              </a:cxn>
              <a:cxn ang="0">
                <a:pos x="1898" y="6411"/>
              </a:cxn>
              <a:cxn ang="0">
                <a:pos x="1959" y="6180"/>
              </a:cxn>
              <a:cxn ang="0">
                <a:pos x="3930" y="524"/>
              </a:cxn>
              <a:cxn ang="0">
                <a:pos x="3971" y="418"/>
              </a:cxn>
              <a:cxn ang="0">
                <a:pos x="4018" y="314"/>
              </a:cxn>
              <a:cxn ang="0">
                <a:pos x="4072" y="215"/>
              </a:cxn>
              <a:cxn ang="0">
                <a:pos x="4131" y="120"/>
              </a:cxn>
              <a:cxn ang="0">
                <a:pos x="4196" y="29"/>
              </a:cxn>
              <a:cxn ang="0">
                <a:pos x="0" y="14289"/>
              </a:cxn>
            </a:cxnLst>
            <a:rect l="0" t="0" r="r" b="b"/>
            <a:pathLst>
              <a:path w="6401" h="14289">
                <a:moveTo>
                  <a:pt x="0" y="14289"/>
                </a:moveTo>
                <a:lnTo>
                  <a:pt x="4059" y="14289"/>
                </a:lnTo>
                <a:lnTo>
                  <a:pt x="4040" y="14255"/>
                </a:lnTo>
                <a:lnTo>
                  <a:pt x="4022" y="14221"/>
                </a:lnTo>
                <a:lnTo>
                  <a:pt x="4005" y="14186"/>
                </a:lnTo>
                <a:lnTo>
                  <a:pt x="3989" y="14151"/>
                </a:lnTo>
                <a:lnTo>
                  <a:pt x="3973" y="14115"/>
                </a:lnTo>
                <a:lnTo>
                  <a:pt x="3958" y="14080"/>
                </a:lnTo>
                <a:lnTo>
                  <a:pt x="3945" y="14043"/>
                </a:lnTo>
                <a:lnTo>
                  <a:pt x="3932" y="14007"/>
                </a:lnTo>
                <a:lnTo>
                  <a:pt x="3554" y="12930"/>
                </a:lnTo>
                <a:lnTo>
                  <a:pt x="6224" y="5647"/>
                </a:lnTo>
                <a:lnTo>
                  <a:pt x="6245" y="5581"/>
                </a:lnTo>
                <a:lnTo>
                  <a:pt x="6266" y="5515"/>
                </a:lnTo>
                <a:lnTo>
                  <a:pt x="6284" y="5449"/>
                </a:lnTo>
                <a:lnTo>
                  <a:pt x="6301" y="5382"/>
                </a:lnTo>
                <a:lnTo>
                  <a:pt x="6317" y="5315"/>
                </a:lnTo>
                <a:lnTo>
                  <a:pt x="6332" y="5248"/>
                </a:lnTo>
                <a:lnTo>
                  <a:pt x="6345" y="5179"/>
                </a:lnTo>
                <a:lnTo>
                  <a:pt x="6356" y="5112"/>
                </a:lnTo>
                <a:lnTo>
                  <a:pt x="6367" y="5044"/>
                </a:lnTo>
                <a:lnTo>
                  <a:pt x="6376" y="4975"/>
                </a:lnTo>
                <a:lnTo>
                  <a:pt x="6383" y="4907"/>
                </a:lnTo>
                <a:lnTo>
                  <a:pt x="6389" y="4838"/>
                </a:lnTo>
                <a:lnTo>
                  <a:pt x="6394" y="4770"/>
                </a:lnTo>
                <a:lnTo>
                  <a:pt x="6398" y="4700"/>
                </a:lnTo>
                <a:lnTo>
                  <a:pt x="6400" y="4632"/>
                </a:lnTo>
                <a:lnTo>
                  <a:pt x="6401" y="4563"/>
                </a:lnTo>
                <a:lnTo>
                  <a:pt x="6400" y="4494"/>
                </a:lnTo>
                <a:lnTo>
                  <a:pt x="6398" y="4425"/>
                </a:lnTo>
                <a:lnTo>
                  <a:pt x="6394" y="4357"/>
                </a:lnTo>
                <a:lnTo>
                  <a:pt x="6389" y="4287"/>
                </a:lnTo>
                <a:lnTo>
                  <a:pt x="6383" y="4219"/>
                </a:lnTo>
                <a:lnTo>
                  <a:pt x="6376" y="4150"/>
                </a:lnTo>
                <a:lnTo>
                  <a:pt x="6367" y="4082"/>
                </a:lnTo>
                <a:lnTo>
                  <a:pt x="6356" y="4013"/>
                </a:lnTo>
                <a:lnTo>
                  <a:pt x="6345" y="3946"/>
                </a:lnTo>
                <a:lnTo>
                  <a:pt x="6332" y="3878"/>
                </a:lnTo>
                <a:lnTo>
                  <a:pt x="6317" y="3811"/>
                </a:lnTo>
                <a:lnTo>
                  <a:pt x="6301" y="3743"/>
                </a:lnTo>
                <a:lnTo>
                  <a:pt x="6284" y="3677"/>
                </a:lnTo>
                <a:lnTo>
                  <a:pt x="6266" y="3610"/>
                </a:lnTo>
                <a:lnTo>
                  <a:pt x="6245" y="3544"/>
                </a:lnTo>
                <a:lnTo>
                  <a:pt x="6224" y="3478"/>
                </a:lnTo>
                <a:lnTo>
                  <a:pt x="5039" y="0"/>
                </a:lnTo>
                <a:lnTo>
                  <a:pt x="4973" y="0"/>
                </a:lnTo>
                <a:lnTo>
                  <a:pt x="6164" y="3498"/>
                </a:lnTo>
                <a:lnTo>
                  <a:pt x="6186" y="3562"/>
                </a:lnTo>
                <a:lnTo>
                  <a:pt x="6206" y="3627"/>
                </a:lnTo>
                <a:lnTo>
                  <a:pt x="6224" y="3693"/>
                </a:lnTo>
                <a:lnTo>
                  <a:pt x="6241" y="3759"/>
                </a:lnTo>
                <a:lnTo>
                  <a:pt x="6256" y="3825"/>
                </a:lnTo>
                <a:lnTo>
                  <a:pt x="6271" y="3891"/>
                </a:lnTo>
                <a:lnTo>
                  <a:pt x="6284" y="3957"/>
                </a:lnTo>
                <a:lnTo>
                  <a:pt x="6295" y="4024"/>
                </a:lnTo>
                <a:lnTo>
                  <a:pt x="6305" y="4090"/>
                </a:lnTo>
                <a:lnTo>
                  <a:pt x="6315" y="4158"/>
                </a:lnTo>
                <a:lnTo>
                  <a:pt x="6322" y="4225"/>
                </a:lnTo>
                <a:lnTo>
                  <a:pt x="6328" y="4292"/>
                </a:lnTo>
                <a:lnTo>
                  <a:pt x="6333" y="4361"/>
                </a:lnTo>
                <a:lnTo>
                  <a:pt x="6335" y="4428"/>
                </a:lnTo>
                <a:lnTo>
                  <a:pt x="6338" y="4495"/>
                </a:lnTo>
                <a:lnTo>
                  <a:pt x="6339" y="4563"/>
                </a:lnTo>
                <a:lnTo>
                  <a:pt x="6338" y="4631"/>
                </a:lnTo>
                <a:lnTo>
                  <a:pt x="6335" y="4698"/>
                </a:lnTo>
                <a:lnTo>
                  <a:pt x="6333" y="4765"/>
                </a:lnTo>
                <a:lnTo>
                  <a:pt x="6328" y="4833"/>
                </a:lnTo>
                <a:lnTo>
                  <a:pt x="6322" y="4901"/>
                </a:lnTo>
                <a:lnTo>
                  <a:pt x="6315" y="4968"/>
                </a:lnTo>
                <a:lnTo>
                  <a:pt x="6305" y="5035"/>
                </a:lnTo>
                <a:lnTo>
                  <a:pt x="6295" y="5101"/>
                </a:lnTo>
                <a:lnTo>
                  <a:pt x="6284" y="5168"/>
                </a:lnTo>
                <a:lnTo>
                  <a:pt x="6271" y="5234"/>
                </a:lnTo>
                <a:lnTo>
                  <a:pt x="6257" y="5300"/>
                </a:lnTo>
                <a:lnTo>
                  <a:pt x="6241" y="5366"/>
                </a:lnTo>
                <a:lnTo>
                  <a:pt x="6224" y="5432"/>
                </a:lnTo>
                <a:lnTo>
                  <a:pt x="6206" y="5497"/>
                </a:lnTo>
                <a:lnTo>
                  <a:pt x="6186" y="5562"/>
                </a:lnTo>
                <a:lnTo>
                  <a:pt x="6166" y="5627"/>
                </a:lnTo>
                <a:lnTo>
                  <a:pt x="3521" y="12838"/>
                </a:lnTo>
                <a:lnTo>
                  <a:pt x="2009" y="8528"/>
                </a:lnTo>
                <a:lnTo>
                  <a:pt x="1984" y="8451"/>
                </a:lnTo>
                <a:lnTo>
                  <a:pt x="1959" y="8375"/>
                </a:lnTo>
                <a:lnTo>
                  <a:pt x="1937" y="8298"/>
                </a:lnTo>
                <a:lnTo>
                  <a:pt x="1916" y="8221"/>
                </a:lnTo>
                <a:lnTo>
                  <a:pt x="1898" y="8144"/>
                </a:lnTo>
                <a:lnTo>
                  <a:pt x="1880" y="8066"/>
                </a:lnTo>
                <a:lnTo>
                  <a:pt x="1865" y="7989"/>
                </a:lnTo>
                <a:lnTo>
                  <a:pt x="1850" y="7911"/>
                </a:lnTo>
                <a:lnTo>
                  <a:pt x="1838" y="7831"/>
                </a:lnTo>
                <a:lnTo>
                  <a:pt x="1827" y="7753"/>
                </a:lnTo>
                <a:lnTo>
                  <a:pt x="1819" y="7674"/>
                </a:lnTo>
                <a:lnTo>
                  <a:pt x="1811" y="7595"/>
                </a:lnTo>
                <a:lnTo>
                  <a:pt x="1805" y="7516"/>
                </a:lnTo>
                <a:lnTo>
                  <a:pt x="1801" y="7437"/>
                </a:lnTo>
                <a:lnTo>
                  <a:pt x="1799" y="7357"/>
                </a:lnTo>
                <a:lnTo>
                  <a:pt x="1798" y="7278"/>
                </a:lnTo>
                <a:lnTo>
                  <a:pt x="1799" y="7198"/>
                </a:lnTo>
                <a:lnTo>
                  <a:pt x="1801" y="7119"/>
                </a:lnTo>
                <a:lnTo>
                  <a:pt x="1805" y="7039"/>
                </a:lnTo>
                <a:lnTo>
                  <a:pt x="1811" y="6960"/>
                </a:lnTo>
                <a:lnTo>
                  <a:pt x="1819" y="6882"/>
                </a:lnTo>
                <a:lnTo>
                  <a:pt x="1827" y="6802"/>
                </a:lnTo>
                <a:lnTo>
                  <a:pt x="1838" y="6724"/>
                </a:lnTo>
                <a:lnTo>
                  <a:pt x="1850" y="6645"/>
                </a:lnTo>
                <a:lnTo>
                  <a:pt x="1865" y="6566"/>
                </a:lnTo>
                <a:lnTo>
                  <a:pt x="1881" y="6488"/>
                </a:lnTo>
                <a:lnTo>
                  <a:pt x="1898" y="6411"/>
                </a:lnTo>
                <a:lnTo>
                  <a:pt x="1916" y="6334"/>
                </a:lnTo>
                <a:lnTo>
                  <a:pt x="1937" y="6256"/>
                </a:lnTo>
                <a:lnTo>
                  <a:pt x="1959" y="6180"/>
                </a:lnTo>
                <a:lnTo>
                  <a:pt x="1984" y="6103"/>
                </a:lnTo>
                <a:lnTo>
                  <a:pt x="2009" y="6027"/>
                </a:lnTo>
                <a:lnTo>
                  <a:pt x="3930" y="524"/>
                </a:lnTo>
                <a:lnTo>
                  <a:pt x="3943" y="488"/>
                </a:lnTo>
                <a:lnTo>
                  <a:pt x="3957" y="452"/>
                </a:lnTo>
                <a:lnTo>
                  <a:pt x="3971" y="418"/>
                </a:lnTo>
                <a:lnTo>
                  <a:pt x="3987" y="383"/>
                </a:lnTo>
                <a:lnTo>
                  <a:pt x="4002" y="348"/>
                </a:lnTo>
                <a:lnTo>
                  <a:pt x="4018" y="314"/>
                </a:lnTo>
                <a:lnTo>
                  <a:pt x="4035" y="281"/>
                </a:lnTo>
                <a:lnTo>
                  <a:pt x="4054" y="248"/>
                </a:lnTo>
                <a:lnTo>
                  <a:pt x="4072" y="215"/>
                </a:lnTo>
                <a:lnTo>
                  <a:pt x="4090" y="183"/>
                </a:lnTo>
                <a:lnTo>
                  <a:pt x="4110" y="152"/>
                </a:lnTo>
                <a:lnTo>
                  <a:pt x="4131" y="120"/>
                </a:lnTo>
                <a:lnTo>
                  <a:pt x="4152" y="89"/>
                </a:lnTo>
                <a:lnTo>
                  <a:pt x="4174" y="59"/>
                </a:lnTo>
                <a:lnTo>
                  <a:pt x="4196" y="29"/>
                </a:lnTo>
                <a:lnTo>
                  <a:pt x="4218" y="0"/>
                </a:lnTo>
                <a:lnTo>
                  <a:pt x="0" y="0"/>
                </a:lnTo>
                <a:lnTo>
                  <a:pt x="0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7" name="Freeform 7"/>
          <p:cNvSpPr>
            <a:spLocks/>
          </p:cNvSpPr>
          <p:nvPr userDrawn="1"/>
        </p:nvSpPr>
        <p:spPr bwMode="auto">
          <a:xfrm>
            <a:off x="11646838" y="5"/>
            <a:ext cx="1578589" cy="7561263"/>
          </a:xfrm>
          <a:custGeom>
            <a:avLst/>
            <a:gdLst/>
            <a:ahLst/>
            <a:cxnLst>
              <a:cxn ang="0">
                <a:pos x="216" y="14263"/>
              </a:cxn>
              <a:cxn ang="0">
                <a:pos x="238" y="14212"/>
              </a:cxn>
              <a:cxn ang="0">
                <a:pos x="260" y="14159"/>
              </a:cxn>
              <a:cxn ang="0">
                <a:pos x="279" y="14106"/>
              </a:cxn>
              <a:cxn ang="0">
                <a:pos x="2164" y="8529"/>
              </a:cxn>
              <a:cxn ang="0">
                <a:pos x="2213" y="8374"/>
              </a:cxn>
              <a:cxn ang="0">
                <a:pos x="2256" y="8216"/>
              </a:cxn>
              <a:cxn ang="0">
                <a:pos x="2291" y="8057"/>
              </a:cxn>
              <a:cxn ang="0">
                <a:pos x="2320" y="7899"/>
              </a:cxn>
              <a:cxn ang="0">
                <a:pos x="2344" y="7737"/>
              </a:cxn>
              <a:cxn ang="0">
                <a:pos x="2360" y="7576"/>
              </a:cxn>
              <a:cxn ang="0">
                <a:pos x="2369" y="7413"/>
              </a:cxn>
              <a:cxn ang="0">
                <a:pos x="2373" y="7252"/>
              </a:cxn>
              <a:cxn ang="0">
                <a:pos x="2369" y="7090"/>
              </a:cxn>
              <a:cxn ang="0">
                <a:pos x="2360" y="6927"/>
              </a:cxn>
              <a:cxn ang="0">
                <a:pos x="2344" y="6766"/>
              </a:cxn>
              <a:cxn ang="0">
                <a:pos x="2320" y="6604"/>
              </a:cxn>
              <a:cxn ang="0">
                <a:pos x="2291" y="6445"/>
              </a:cxn>
              <a:cxn ang="0">
                <a:pos x="2256" y="6287"/>
              </a:cxn>
              <a:cxn ang="0">
                <a:pos x="2213" y="6129"/>
              </a:cxn>
              <a:cxn ang="0">
                <a:pos x="2164" y="5974"/>
              </a:cxn>
              <a:cxn ang="0">
                <a:pos x="266" y="385"/>
              </a:cxn>
              <a:cxn ang="0">
                <a:pos x="220" y="270"/>
              </a:cxn>
              <a:cxn ang="0">
                <a:pos x="166" y="159"/>
              </a:cxn>
              <a:cxn ang="0">
                <a:pos x="106" y="51"/>
              </a:cxn>
              <a:cxn ang="0">
                <a:pos x="0" y="0"/>
              </a:cxn>
              <a:cxn ang="0">
                <a:pos x="67" y="109"/>
              </a:cxn>
              <a:cxn ang="0">
                <a:pos x="128" y="222"/>
              </a:cxn>
              <a:cxn ang="0">
                <a:pos x="182" y="341"/>
              </a:cxn>
              <a:cxn ang="0">
                <a:pos x="228" y="464"/>
              </a:cxn>
              <a:cxn ang="0">
                <a:pos x="2130" y="6070"/>
              </a:cxn>
              <a:cxn ang="0">
                <a:pos x="2175" y="6224"/>
              </a:cxn>
              <a:cxn ang="0">
                <a:pos x="2214" y="6379"/>
              </a:cxn>
              <a:cxn ang="0">
                <a:pos x="2246" y="6536"/>
              </a:cxn>
              <a:cxn ang="0">
                <a:pos x="2272" y="6694"/>
              </a:cxn>
              <a:cxn ang="0">
                <a:pos x="2291" y="6852"/>
              </a:cxn>
              <a:cxn ang="0">
                <a:pos x="2303" y="7013"/>
              </a:cxn>
              <a:cxn ang="0">
                <a:pos x="2309" y="7171"/>
              </a:cxn>
              <a:cxn ang="0">
                <a:pos x="2309" y="7331"/>
              </a:cxn>
              <a:cxn ang="0">
                <a:pos x="2303" y="7490"/>
              </a:cxn>
              <a:cxn ang="0">
                <a:pos x="2291" y="7650"/>
              </a:cxn>
              <a:cxn ang="0">
                <a:pos x="2272" y="7809"/>
              </a:cxn>
              <a:cxn ang="0">
                <a:pos x="2246" y="7967"/>
              </a:cxn>
              <a:cxn ang="0">
                <a:pos x="2214" y="8123"/>
              </a:cxn>
              <a:cxn ang="0">
                <a:pos x="2175" y="8279"/>
              </a:cxn>
              <a:cxn ang="0">
                <a:pos x="2130" y="8433"/>
              </a:cxn>
              <a:cxn ang="0">
                <a:pos x="229" y="14058"/>
              </a:cxn>
              <a:cxn ang="0">
                <a:pos x="209" y="14118"/>
              </a:cxn>
              <a:cxn ang="0">
                <a:pos x="185" y="14175"/>
              </a:cxn>
              <a:cxn ang="0">
                <a:pos x="161" y="14233"/>
              </a:cxn>
              <a:cxn ang="0">
                <a:pos x="135" y="14289"/>
              </a:cxn>
            </a:cxnLst>
            <a:rect l="0" t="0" r="r" b="b"/>
            <a:pathLst>
              <a:path w="2373" h="14289">
                <a:moveTo>
                  <a:pt x="204" y="14289"/>
                </a:moveTo>
                <a:lnTo>
                  <a:pt x="216" y="14263"/>
                </a:lnTo>
                <a:lnTo>
                  <a:pt x="227" y="14238"/>
                </a:lnTo>
                <a:lnTo>
                  <a:pt x="238" y="14212"/>
                </a:lnTo>
                <a:lnTo>
                  <a:pt x="249" y="14185"/>
                </a:lnTo>
                <a:lnTo>
                  <a:pt x="260" y="14159"/>
                </a:lnTo>
                <a:lnTo>
                  <a:pt x="270" y="14133"/>
                </a:lnTo>
                <a:lnTo>
                  <a:pt x="279" y="14106"/>
                </a:lnTo>
                <a:lnTo>
                  <a:pt x="288" y="14079"/>
                </a:lnTo>
                <a:lnTo>
                  <a:pt x="2164" y="8529"/>
                </a:lnTo>
                <a:lnTo>
                  <a:pt x="2190" y="8451"/>
                </a:lnTo>
                <a:lnTo>
                  <a:pt x="2213" y="8374"/>
                </a:lnTo>
                <a:lnTo>
                  <a:pt x="2235" y="8295"/>
                </a:lnTo>
                <a:lnTo>
                  <a:pt x="2256" y="8216"/>
                </a:lnTo>
                <a:lnTo>
                  <a:pt x="2274" y="8137"/>
                </a:lnTo>
                <a:lnTo>
                  <a:pt x="2291" y="8057"/>
                </a:lnTo>
                <a:lnTo>
                  <a:pt x="2307" y="7978"/>
                </a:lnTo>
                <a:lnTo>
                  <a:pt x="2320" y="7899"/>
                </a:lnTo>
                <a:lnTo>
                  <a:pt x="2333" y="7818"/>
                </a:lnTo>
                <a:lnTo>
                  <a:pt x="2344" y="7737"/>
                </a:lnTo>
                <a:lnTo>
                  <a:pt x="2352" y="7657"/>
                </a:lnTo>
                <a:lnTo>
                  <a:pt x="2360" y="7576"/>
                </a:lnTo>
                <a:lnTo>
                  <a:pt x="2366" y="7495"/>
                </a:lnTo>
                <a:lnTo>
                  <a:pt x="2369" y="7413"/>
                </a:lnTo>
                <a:lnTo>
                  <a:pt x="2372" y="7333"/>
                </a:lnTo>
                <a:lnTo>
                  <a:pt x="2373" y="7252"/>
                </a:lnTo>
                <a:lnTo>
                  <a:pt x="2372" y="7170"/>
                </a:lnTo>
                <a:lnTo>
                  <a:pt x="2369" y="7090"/>
                </a:lnTo>
                <a:lnTo>
                  <a:pt x="2366" y="7008"/>
                </a:lnTo>
                <a:lnTo>
                  <a:pt x="2360" y="6927"/>
                </a:lnTo>
                <a:lnTo>
                  <a:pt x="2352" y="6846"/>
                </a:lnTo>
                <a:lnTo>
                  <a:pt x="2344" y="6766"/>
                </a:lnTo>
                <a:lnTo>
                  <a:pt x="2333" y="6685"/>
                </a:lnTo>
                <a:lnTo>
                  <a:pt x="2320" y="6604"/>
                </a:lnTo>
                <a:lnTo>
                  <a:pt x="2307" y="6525"/>
                </a:lnTo>
                <a:lnTo>
                  <a:pt x="2291" y="6445"/>
                </a:lnTo>
                <a:lnTo>
                  <a:pt x="2274" y="6366"/>
                </a:lnTo>
                <a:lnTo>
                  <a:pt x="2256" y="6287"/>
                </a:lnTo>
                <a:lnTo>
                  <a:pt x="2235" y="6208"/>
                </a:lnTo>
                <a:lnTo>
                  <a:pt x="2213" y="6129"/>
                </a:lnTo>
                <a:lnTo>
                  <a:pt x="2190" y="6052"/>
                </a:lnTo>
                <a:lnTo>
                  <a:pt x="2164" y="5974"/>
                </a:lnTo>
                <a:lnTo>
                  <a:pt x="287" y="445"/>
                </a:lnTo>
                <a:lnTo>
                  <a:pt x="266" y="385"/>
                </a:lnTo>
                <a:lnTo>
                  <a:pt x="244" y="328"/>
                </a:lnTo>
                <a:lnTo>
                  <a:pt x="220" y="270"/>
                </a:lnTo>
                <a:lnTo>
                  <a:pt x="193" y="214"/>
                </a:lnTo>
                <a:lnTo>
                  <a:pt x="166" y="159"/>
                </a:lnTo>
                <a:lnTo>
                  <a:pt x="137" y="105"/>
                </a:lnTo>
                <a:lnTo>
                  <a:pt x="106" y="51"/>
                </a:lnTo>
                <a:lnTo>
                  <a:pt x="74" y="0"/>
                </a:lnTo>
                <a:lnTo>
                  <a:pt x="0" y="0"/>
                </a:lnTo>
                <a:lnTo>
                  <a:pt x="34" y="54"/>
                </a:lnTo>
                <a:lnTo>
                  <a:pt x="67" y="109"/>
                </a:lnTo>
                <a:lnTo>
                  <a:pt x="99" y="165"/>
                </a:lnTo>
                <a:lnTo>
                  <a:pt x="128" y="222"/>
                </a:lnTo>
                <a:lnTo>
                  <a:pt x="156" y="281"/>
                </a:lnTo>
                <a:lnTo>
                  <a:pt x="182" y="341"/>
                </a:lnTo>
                <a:lnTo>
                  <a:pt x="206" y="402"/>
                </a:lnTo>
                <a:lnTo>
                  <a:pt x="228" y="464"/>
                </a:lnTo>
                <a:lnTo>
                  <a:pt x="2105" y="5994"/>
                </a:lnTo>
                <a:lnTo>
                  <a:pt x="2130" y="6070"/>
                </a:lnTo>
                <a:lnTo>
                  <a:pt x="2153" y="6147"/>
                </a:lnTo>
                <a:lnTo>
                  <a:pt x="2175" y="6224"/>
                </a:lnTo>
                <a:lnTo>
                  <a:pt x="2195" y="6301"/>
                </a:lnTo>
                <a:lnTo>
                  <a:pt x="2214" y="6379"/>
                </a:lnTo>
                <a:lnTo>
                  <a:pt x="2230" y="6458"/>
                </a:lnTo>
                <a:lnTo>
                  <a:pt x="2246" y="6536"/>
                </a:lnTo>
                <a:lnTo>
                  <a:pt x="2259" y="6615"/>
                </a:lnTo>
                <a:lnTo>
                  <a:pt x="2272" y="6694"/>
                </a:lnTo>
                <a:lnTo>
                  <a:pt x="2281" y="6773"/>
                </a:lnTo>
                <a:lnTo>
                  <a:pt x="2291" y="6852"/>
                </a:lnTo>
                <a:lnTo>
                  <a:pt x="2298" y="6932"/>
                </a:lnTo>
                <a:lnTo>
                  <a:pt x="2303" y="7013"/>
                </a:lnTo>
                <a:lnTo>
                  <a:pt x="2307" y="7092"/>
                </a:lnTo>
                <a:lnTo>
                  <a:pt x="2309" y="7171"/>
                </a:lnTo>
                <a:lnTo>
                  <a:pt x="2311" y="7252"/>
                </a:lnTo>
                <a:lnTo>
                  <a:pt x="2309" y="7331"/>
                </a:lnTo>
                <a:lnTo>
                  <a:pt x="2307" y="7411"/>
                </a:lnTo>
                <a:lnTo>
                  <a:pt x="2303" y="7490"/>
                </a:lnTo>
                <a:lnTo>
                  <a:pt x="2298" y="7571"/>
                </a:lnTo>
                <a:lnTo>
                  <a:pt x="2291" y="7650"/>
                </a:lnTo>
                <a:lnTo>
                  <a:pt x="2281" y="7730"/>
                </a:lnTo>
                <a:lnTo>
                  <a:pt x="2272" y="7809"/>
                </a:lnTo>
                <a:lnTo>
                  <a:pt x="2259" y="7888"/>
                </a:lnTo>
                <a:lnTo>
                  <a:pt x="2246" y="7967"/>
                </a:lnTo>
                <a:lnTo>
                  <a:pt x="2230" y="8045"/>
                </a:lnTo>
                <a:lnTo>
                  <a:pt x="2214" y="8123"/>
                </a:lnTo>
                <a:lnTo>
                  <a:pt x="2195" y="8202"/>
                </a:lnTo>
                <a:lnTo>
                  <a:pt x="2175" y="8279"/>
                </a:lnTo>
                <a:lnTo>
                  <a:pt x="2153" y="8356"/>
                </a:lnTo>
                <a:lnTo>
                  <a:pt x="2130" y="8433"/>
                </a:lnTo>
                <a:lnTo>
                  <a:pt x="2105" y="8508"/>
                </a:lnTo>
                <a:lnTo>
                  <a:pt x="229" y="14058"/>
                </a:lnTo>
                <a:lnTo>
                  <a:pt x="220" y="14089"/>
                </a:lnTo>
                <a:lnTo>
                  <a:pt x="209" y="14118"/>
                </a:lnTo>
                <a:lnTo>
                  <a:pt x="198" y="14147"/>
                </a:lnTo>
                <a:lnTo>
                  <a:pt x="185" y="14175"/>
                </a:lnTo>
                <a:lnTo>
                  <a:pt x="173" y="14205"/>
                </a:lnTo>
                <a:lnTo>
                  <a:pt x="161" y="14233"/>
                </a:lnTo>
                <a:lnTo>
                  <a:pt x="149" y="14261"/>
                </a:lnTo>
                <a:lnTo>
                  <a:pt x="135" y="14289"/>
                </a:lnTo>
                <a:lnTo>
                  <a:pt x="204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9" name="Freeform 9"/>
          <p:cNvSpPr>
            <a:spLocks/>
          </p:cNvSpPr>
          <p:nvPr userDrawn="1"/>
        </p:nvSpPr>
        <p:spPr bwMode="auto">
          <a:xfrm>
            <a:off x="5675268" y="5889634"/>
            <a:ext cx="600703" cy="1228725"/>
          </a:xfrm>
          <a:custGeom>
            <a:avLst/>
            <a:gdLst/>
            <a:ahLst/>
            <a:cxnLst>
              <a:cxn ang="0">
                <a:pos x="0" y="2300"/>
              </a:cxn>
              <a:cxn ang="0">
                <a:pos x="846" y="0"/>
              </a:cxn>
              <a:cxn ang="0">
                <a:pos x="902" y="21"/>
              </a:cxn>
              <a:cxn ang="0">
                <a:pos x="56" y="2321"/>
              </a:cxn>
              <a:cxn ang="0">
                <a:pos x="0" y="2300"/>
              </a:cxn>
            </a:cxnLst>
            <a:rect l="0" t="0" r="r" b="b"/>
            <a:pathLst>
              <a:path w="902" h="2321">
                <a:moveTo>
                  <a:pt x="0" y="2300"/>
                </a:moveTo>
                <a:lnTo>
                  <a:pt x="846" y="0"/>
                </a:lnTo>
                <a:lnTo>
                  <a:pt x="902" y="21"/>
                </a:lnTo>
                <a:lnTo>
                  <a:pt x="56" y="2321"/>
                </a:lnTo>
                <a:lnTo>
                  <a:pt x="0" y="2300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30" name="Freeform 10"/>
          <p:cNvSpPr>
            <a:spLocks/>
          </p:cNvSpPr>
          <p:nvPr userDrawn="1"/>
        </p:nvSpPr>
        <p:spPr bwMode="auto">
          <a:xfrm>
            <a:off x="12351310" y="1533534"/>
            <a:ext cx="720444" cy="16033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1021" y="3029"/>
              </a:cxn>
              <a:cxn ang="0">
                <a:pos x="1037" y="3028"/>
              </a:cxn>
              <a:cxn ang="0">
                <a:pos x="1050" y="3025"/>
              </a:cxn>
              <a:cxn ang="0">
                <a:pos x="1061" y="3021"/>
              </a:cxn>
              <a:cxn ang="0">
                <a:pos x="1070" y="3017"/>
              </a:cxn>
              <a:cxn ang="0">
                <a:pos x="1080" y="3011"/>
              </a:cxn>
              <a:cxn ang="0">
                <a:pos x="1083" y="3009"/>
              </a:cxn>
              <a:cxn ang="0">
                <a:pos x="62" y="0"/>
              </a:cxn>
              <a:cxn ang="0">
                <a:pos x="0" y="26"/>
              </a:cxn>
            </a:cxnLst>
            <a:rect l="0" t="0" r="r" b="b"/>
            <a:pathLst>
              <a:path w="1083" h="3029">
                <a:moveTo>
                  <a:pt x="0" y="26"/>
                </a:moveTo>
                <a:lnTo>
                  <a:pt x="1021" y="3029"/>
                </a:lnTo>
                <a:lnTo>
                  <a:pt x="1037" y="3028"/>
                </a:lnTo>
                <a:lnTo>
                  <a:pt x="1050" y="3025"/>
                </a:lnTo>
                <a:lnTo>
                  <a:pt x="1061" y="3021"/>
                </a:lnTo>
                <a:lnTo>
                  <a:pt x="1070" y="3017"/>
                </a:lnTo>
                <a:lnTo>
                  <a:pt x="1080" y="3011"/>
                </a:lnTo>
                <a:lnTo>
                  <a:pt x="1083" y="3009"/>
                </a:lnTo>
                <a:lnTo>
                  <a:pt x="62" y="0"/>
                </a:lnTo>
                <a:lnTo>
                  <a:pt x="0" y="26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7" name="Espaço Reservado para Texto 16"/>
          <p:cNvSpPr>
            <a:spLocks noGrp="1"/>
          </p:cNvSpPr>
          <p:nvPr>
            <p:ph type="body" sz="quarter" idx="10" hasCustomPrompt="1"/>
          </p:nvPr>
        </p:nvSpPr>
        <p:spPr>
          <a:xfrm>
            <a:off x="5128819" y="1960324"/>
            <a:ext cx="5431387" cy="2592388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b="1">
                <a:solidFill>
                  <a:srgbClr val="32B9CD"/>
                </a:solidFill>
                <a:latin typeface="Exo 2" pitchFamily="50" charset="0"/>
              </a:defRPr>
            </a:lvl1pPr>
            <a:lvl2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2pPr>
            <a:lvl3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3pPr>
            <a:lvl4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4pPr>
            <a:lvl5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 texto de agradecimento.</a:t>
            </a:r>
          </a:p>
        </p:txBody>
      </p:sp>
      <p:sp>
        <p:nvSpPr>
          <p:cNvPr id="19" name="Espaço Reservado para Texto 18"/>
          <p:cNvSpPr>
            <a:spLocks noGrp="1"/>
          </p:cNvSpPr>
          <p:nvPr>
            <p:ph type="body" sz="quarter" idx="11" hasCustomPrompt="1"/>
          </p:nvPr>
        </p:nvSpPr>
        <p:spPr>
          <a:xfrm>
            <a:off x="6177464" y="5927709"/>
            <a:ext cx="4798598" cy="115257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514" baseline="0">
                <a:solidFill>
                  <a:srgbClr val="32B9CD"/>
                </a:solidFill>
              </a:defRPr>
            </a:lvl1pPr>
            <a:lvl2pPr>
              <a:buNone/>
              <a:defRPr sz="2011">
                <a:solidFill>
                  <a:srgbClr val="32B9CD"/>
                </a:solidFill>
              </a:defRPr>
            </a:lvl2pPr>
            <a:lvl3pPr>
              <a:buNone/>
              <a:defRPr sz="1760">
                <a:solidFill>
                  <a:srgbClr val="32B9CD"/>
                </a:solidFill>
              </a:defRPr>
            </a:lvl3pPr>
            <a:lvl4pPr>
              <a:buNone/>
              <a:defRPr sz="1509">
                <a:solidFill>
                  <a:srgbClr val="32B9CD"/>
                </a:solidFill>
              </a:defRPr>
            </a:lvl4pPr>
            <a:lvl5pPr>
              <a:buNone/>
              <a:defRPr sz="1509">
                <a:solidFill>
                  <a:srgbClr val="32B9CD"/>
                </a:solidFill>
              </a:defRPr>
            </a:lvl5pPr>
          </a:lstStyle>
          <a:p>
            <a:pPr lvl="0"/>
            <a:r>
              <a:rPr lang="pt-BR"/>
              <a:t>Clique para editar as informações de contatos (endereços, e-mails, telefones, etc.)</a:t>
            </a: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201" y="6059030"/>
            <a:ext cx="2388263" cy="88993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7" r:id="rId3"/>
    <p:sldLayoutId id="2147483668" r:id="rId4"/>
  </p:sldLayoutIdLst>
  <p:txStyles>
    <p:titleStyle>
      <a:lvl1pPr algn="ctr" defTabSz="1149545" rtl="0" eaLnBrk="1" latinLnBrk="0" hangingPunct="1">
        <a:spcBef>
          <a:spcPct val="0"/>
        </a:spcBef>
        <a:buNone/>
        <a:defRPr sz="55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080" indent="-431080" algn="l" defTabSz="1149545" rtl="0" eaLnBrk="1" latinLnBrk="0" hangingPunct="1">
        <a:spcBef>
          <a:spcPct val="20000"/>
        </a:spcBef>
        <a:buFont typeface="Arial" pitchFamily="34" charset="0"/>
        <a:buChar char="•"/>
        <a:defRPr sz="4023" kern="1200">
          <a:solidFill>
            <a:schemeClr val="tx1"/>
          </a:solidFill>
          <a:latin typeface="+mn-lt"/>
          <a:ea typeface="+mn-ea"/>
          <a:cs typeface="+mn-cs"/>
        </a:defRPr>
      </a:lvl1pPr>
      <a:lvl2pPr marL="934005" indent="-359233" algn="l" defTabSz="1149545" rtl="0" eaLnBrk="1" latinLnBrk="0" hangingPunct="1">
        <a:spcBef>
          <a:spcPct val="20000"/>
        </a:spcBef>
        <a:buFont typeface="Arial" pitchFamily="34" charset="0"/>
        <a:buChar char="–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436931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3017" kern="1200">
          <a:solidFill>
            <a:schemeClr val="tx1"/>
          </a:solidFill>
          <a:latin typeface="+mn-lt"/>
          <a:ea typeface="+mn-ea"/>
          <a:cs typeface="+mn-cs"/>
        </a:defRPr>
      </a:lvl3pPr>
      <a:lvl4pPr marL="2011704" indent="-287386" algn="l" defTabSz="1149545" rtl="0" eaLnBrk="1" latinLnBrk="0" hangingPunct="1">
        <a:spcBef>
          <a:spcPct val="20000"/>
        </a:spcBef>
        <a:buFont typeface="Arial" pitchFamily="34" charset="0"/>
        <a:buChar char="–"/>
        <a:defRPr sz="2514" kern="1200">
          <a:solidFill>
            <a:schemeClr val="tx1"/>
          </a:solidFill>
          <a:latin typeface="+mn-lt"/>
          <a:ea typeface="+mn-ea"/>
          <a:cs typeface="+mn-cs"/>
        </a:defRPr>
      </a:lvl4pPr>
      <a:lvl5pPr marL="2586478" indent="-287386" algn="l" defTabSz="1149545" rtl="0" eaLnBrk="1" latinLnBrk="0" hangingPunct="1">
        <a:spcBef>
          <a:spcPct val="20000"/>
        </a:spcBef>
        <a:buFont typeface="Arial" pitchFamily="34" charset="0"/>
        <a:buChar char="»"/>
        <a:defRPr sz="2514" kern="1200">
          <a:solidFill>
            <a:schemeClr val="tx1"/>
          </a:solidFill>
          <a:latin typeface="+mn-lt"/>
          <a:ea typeface="+mn-ea"/>
          <a:cs typeface="+mn-cs"/>
        </a:defRPr>
      </a:lvl5pPr>
      <a:lvl6pPr marL="3161249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6pPr>
      <a:lvl7pPr marL="3736023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7pPr>
      <a:lvl8pPr marL="4310795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8pPr>
      <a:lvl9pPr marL="4885567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773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54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316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909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864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63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3409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8181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</p:sldLayoutIdLst>
  <p:txStyles>
    <p:titleStyle>
      <a:lvl1pPr algn="ctr" defTabSz="1149545" rtl="0" eaLnBrk="1" latinLnBrk="0" hangingPunct="1">
        <a:spcBef>
          <a:spcPct val="0"/>
        </a:spcBef>
        <a:buNone/>
        <a:defRPr sz="55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080" indent="-431080" algn="l" defTabSz="1149545" rtl="0" eaLnBrk="1" latinLnBrk="0" hangingPunct="1">
        <a:spcBef>
          <a:spcPct val="20000"/>
        </a:spcBef>
        <a:buFont typeface="Arial" pitchFamily="34" charset="0"/>
        <a:buChar char="•"/>
        <a:defRPr sz="4023" kern="1200">
          <a:solidFill>
            <a:schemeClr val="tx1"/>
          </a:solidFill>
          <a:latin typeface="+mn-lt"/>
          <a:ea typeface="+mn-ea"/>
          <a:cs typeface="+mn-cs"/>
        </a:defRPr>
      </a:lvl1pPr>
      <a:lvl2pPr marL="934005" indent="-359233" algn="l" defTabSz="1149545" rtl="0" eaLnBrk="1" latinLnBrk="0" hangingPunct="1">
        <a:spcBef>
          <a:spcPct val="20000"/>
        </a:spcBef>
        <a:buFont typeface="Arial" pitchFamily="34" charset="0"/>
        <a:buChar char="–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436931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3017" kern="1200">
          <a:solidFill>
            <a:schemeClr val="tx1"/>
          </a:solidFill>
          <a:latin typeface="+mn-lt"/>
          <a:ea typeface="+mn-ea"/>
          <a:cs typeface="+mn-cs"/>
        </a:defRPr>
      </a:lvl3pPr>
      <a:lvl4pPr marL="2011704" indent="-287386" algn="l" defTabSz="1149545" rtl="0" eaLnBrk="1" latinLnBrk="0" hangingPunct="1">
        <a:spcBef>
          <a:spcPct val="20000"/>
        </a:spcBef>
        <a:buFont typeface="Arial" pitchFamily="34" charset="0"/>
        <a:buChar char="–"/>
        <a:defRPr sz="2514" kern="1200">
          <a:solidFill>
            <a:schemeClr val="tx1"/>
          </a:solidFill>
          <a:latin typeface="+mn-lt"/>
          <a:ea typeface="+mn-ea"/>
          <a:cs typeface="+mn-cs"/>
        </a:defRPr>
      </a:lvl4pPr>
      <a:lvl5pPr marL="2586478" indent="-287386" algn="l" defTabSz="1149545" rtl="0" eaLnBrk="1" latinLnBrk="0" hangingPunct="1">
        <a:spcBef>
          <a:spcPct val="20000"/>
        </a:spcBef>
        <a:buFont typeface="Arial" pitchFamily="34" charset="0"/>
        <a:buChar char="»"/>
        <a:defRPr sz="2514" kern="1200">
          <a:solidFill>
            <a:schemeClr val="tx1"/>
          </a:solidFill>
          <a:latin typeface="+mn-lt"/>
          <a:ea typeface="+mn-ea"/>
          <a:cs typeface="+mn-cs"/>
        </a:defRPr>
      </a:lvl5pPr>
      <a:lvl6pPr marL="3161249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6pPr>
      <a:lvl7pPr marL="3736023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7pPr>
      <a:lvl8pPr marL="4310795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8pPr>
      <a:lvl9pPr marL="4885567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773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54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316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909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864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63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3409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8181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3.tiff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4.tiff"/><Relationship Id="rId9" Type="http://schemas.microsoft.com/office/2007/relationships/diagramDrawing" Target="../diagrams/drawing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38.jpeg"/><Relationship Id="rId4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Ideação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263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610094" y="1631272"/>
            <a:ext cx="12448085" cy="5015333"/>
          </a:xfrm>
        </p:spPr>
        <p:txBody>
          <a:bodyPr/>
          <a:lstStyle/>
          <a:p>
            <a:pPr marL="0" indent="0">
              <a:buNone/>
            </a:pPr>
            <a:r>
              <a:rPr lang="pt-BR" sz="2800" dirty="0"/>
              <a:t>Porque vamos fazer esse projeto de PI?</a:t>
            </a:r>
          </a:p>
          <a:p>
            <a:pPr marL="0" indent="0">
              <a:buNone/>
            </a:pPr>
            <a:r>
              <a:rPr lang="pt-BR" sz="2800" dirty="0"/>
              <a:t>R: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por que queremos avançar para o terceiro semestre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/>
              <a:t>O que queremos ganhar com isso no final do semestre?</a:t>
            </a:r>
          </a:p>
          <a:p>
            <a:pPr marL="0" indent="0">
              <a:buNone/>
            </a:pPr>
            <a:r>
              <a:rPr lang="pt-BR" sz="2800" dirty="0"/>
              <a:t>R: queremos o projeto funcione 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/>
              <a:t>Como o projeto pode me ajudar na empresa e no aprendizado?</a:t>
            </a:r>
          </a:p>
          <a:p>
            <a:pPr marL="0" indent="0">
              <a:buNone/>
            </a:pPr>
            <a:r>
              <a:rPr lang="pt-BR" sz="2800" dirty="0"/>
              <a:t>R: ele entrará para meu portifólio de projetos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10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3. Meta Pessimista do Semestre (Nosso longo prazo)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971F06C-265C-4612-B0F4-A213049BA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47208" y="5603523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lão de Fala: Oval 7">
            <a:extLst>
              <a:ext uri="{FF2B5EF4-FFF2-40B4-BE49-F238E27FC236}">
                <a16:creationId xmlns:a16="http://schemas.microsoft.com/office/drawing/2014/main" id="{3A6BB1BF-F67B-470F-BFC9-CDC83830F2AC}"/>
              </a:ext>
            </a:extLst>
          </p:cNvPr>
          <p:cNvSpPr/>
          <p:nvPr/>
        </p:nvSpPr>
        <p:spPr>
          <a:xfrm>
            <a:off x="11500137" y="5304524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ESCREVO NOS SLIDES</a:t>
            </a:r>
          </a:p>
        </p:txBody>
      </p:sp>
    </p:spTree>
    <p:extLst>
      <p:ext uri="{BB962C8B-B14F-4D97-AF65-F5344CB8AC3E}">
        <p14:creationId xmlns:p14="http://schemas.microsoft.com/office/powerpoint/2010/main" val="362809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5582" y="7237015"/>
            <a:ext cx="628646" cy="214290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11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9508" y="76948"/>
            <a:ext cx="10137686" cy="765639"/>
          </a:xfrm>
        </p:spPr>
        <p:txBody>
          <a:bodyPr/>
          <a:lstStyle/>
          <a:p>
            <a:r>
              <a:rPr lang="pt-BR" sz="4000" dirty="0"/>
              <a:t>4. Mapa do problema...se precisar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F65C73D6-9DDF-473E-87D8-50BBC695F9C0}"/>
              </a:ext>
            </a:extLst>
          </p:cNvPr>
          <p:cNvSpPr txBox="1">
            <a:spLocks/>
          </p:cNvSpPr>
          <p:nvPr/>
        </p:nvSpPr>
        <p:spPr>
          <a:xfrm>
            <a:off x="384771" y="1332359"/>
            <a:ext cx="10205193" cy="17381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Projeto: </a:t>
            </a:r>
            <a:r>
              <a:rPr lang="pt-BR" sz="3200" b="1" dirty="0">
                <a:solidFill>
                  <a:srgbClr val="292C34"/>
                </a:solidFill>
                <a:latin typeface="Exo 2" panose="00000500000000000000" pitchFamily="50" charset="0"/>
              </a:rPr>
              <a:t>Monitoração de Instituições de Ensino</a:t>
            </a:r>
          </a:p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Meta: potencializar o aprendizado</a:t>
            </a: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sp>
        <p:nvSpPr>
          <p:cNvPr id="26" name="Espaço Reservado para Número de Slide 2">
            <a:extLst>
              <a:ext uri="{FF2B5EF4-FFF2-40B4-BE49-F238E27FC236}">
                <a16:creationId xmlns:a16="http://schemas.microsoft.com/office/drawing/2014/main" id="{33AE371C-2432-4839-A9A5-1510A1706E8C}"/>
              </a:ext>
            </a:extLst>
          </p:cNvPr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11</a:t>
            </a:fld>
            <a:endParaRPr lang="pt-BR" sz="88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D4F0BB7B-DD75-40CD-8F32-7DF67D17127E}"/>
              </a:ext>
            </a:extLst>
          </p:cNvPr>
          <p:cNvSpPr/>
          <p:nvPr/>
        </p:nvSpPr>
        <p:spPr>
          <a:xfrm>
            <a:off x="2182165" y="3855140"/>
            <a:ext cx="9078619" cy="1541082"/>
          </a:xfrm>
          <a:prstGeom prst="rect">
            <a:avLst/>
          </a:prstGeom>
          <a:solidFill>
            <a:srgbClr val="32B9CD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rgbClr val="272A30"/>
                </a:solidFill>
                <a:latin typeface="Exo 2" panose="00000500000000000000" pitchFamily="50" charset="0"/>
              </a:rPr>
              <a:t>Entenda como funciona e faça o mapeamento!</a:t>
            </a:r>
          </a:p>
        </p:txBody>
      </p:sp>
      <p:pic>
        <p:nvPicPr>
          <p:cNvPr id="2050" name="Picture 2" descr="Resultado de imagem para bandtec">
            <a:extLst>
              <a:ext uri="{FF2B5EF4-FFF2-40B4-BE49-F238E27FC236}">
                <a16:creationId xmlns:a16="http://schemas.microsoft.com/office/drawing/2014/main" id="{EE152F5E-A1BD-4B76-9D31-24EBDF43A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310" y="616161"/>
            <a:ext cx="4646869" cy="261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60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5582" y="7237015"/>
            <a:ext cx="628646" cy="214290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12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9508" y="76948"/>
            <a:ext cx="10137686" cy="765639"/>
          </a:xfrm>
        </p:spPr>
        <p:txBody>
          <a:bodyPr/>
          <a:lstStyle/>
          <a:p>
            <a:r>
              <a:rPr lang="pt-BR" sz="4000" dirty="0"/>
              <a:t>4.1 Valide com um especialista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F65C73D6-9DDF-473E-87D8-50BBC695F9C0}"/>
              </a:ext>
            </a:extLst>
          </p:cNvPr>
          <p:cNvSpPr txBox="1">
            <a:spLocks/>
          </p:cNvSpPr>
          <p:nvPr/>
        </p:nvSpPr>
        <p:spPr>
          <a:xfrm>
            <a:off x="384771" y="1332359"/>
            <a:ext cx="10205193" cy="17381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Projeto: </a:t>
            </a:r>
            <a:r>
              <a:rPr lang="pt-BR" sz="3200" b="1" dirty="0">
                <a:solidFill>
                  <a:srgbClr val="292C34"/>
                </a:solidFill>
                <a:latin typeface="Exo 2" panose="00000500000000000000" pitchFamily="50" charset="0"/>
              </a:rPr>
              <a:t>Monitoração de Instituições de Ensino</a:t>
            </a:r>
          </a:p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Meta: potencializar o aprendizado </a:t>
            </a: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sp>
        <p:nvSpPr>
          <p:cNvPr id="2" name="Pentágono 1"/>
          <p:cNvSpPr/>
          <p:nvPr/>
        </p:nvSpPr>
        <p:spPr>
          <a:xfrm>
            <a:off x="488265" y="3545174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CLIENTES</a:t>
            </a:r>
          </a:p>
        </p:txBody>
      </p:sp>
      <p:sp>
        <p:nvSpPr>
          <p:cNvPr id="8" name="Pentágono 7"/>
          <p:cNvSpPr/>
          <p:nvPr/>
        </p:nvSpPr>
        <p:spPr>
          <a:xfrm>
            <a:off x="470263" y="4915872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CAIXA</a:t>
            </a:r>
          </a:p>
        </p:txBody>
      </p:sp>
      <p:sp>
        <p:nvSpPr>
          <p:cNvPr id="4" name="Retângulo 3"/>
          <p:cNvSpPr/>
          <p:nvPr/>
        </p:nvSpPr>
        <p:spPr>
          <a:xfrm>
            <a:off x="2207647" y="3652768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AGUARDAM NA FILA</a:t>
            </a:r>
            <a:endParaRPr lang="pt-BR" sz="1800" dirty="0"/>
          </a:p>
        </p:txBody>
      </p:sp>
      <p:sp>
        <p:nvSpPr>
          <p:cNvPr id="10" name="Retângulo 9"/>
          <p:cNvSpPr/>
          <p:nvPr/>
        </p:nvSpPr>
        <p:spPr>
          <a:xfrm>
            <a:off x="6926555" y="6279125"/>
            <a:ext cx="1694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VAI ATÉ O CAIXA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8643403" y="3669689"/>
            <a:ext cx="1944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PAGA E SAI</a:t>
            </a:r>
            <a:endParaRPr lang="pt-BR" sz="1800" dirty="0"/>
          </a:p>
        </p:txBody>
      </p:sp>
      <p:sp>
        <p:nvSpPr>
          <p:cNvPr id="12" name="Retângulo 11"/>
          <p:cNvSpPr/>
          <p:nvPr/>
        </p:nvSpPr>
        <p:spPr>
          <a:xfrm>
            <a:off x="8847069" y="4971214"/>
            <a:ext cx="1944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REGISTRA</a:t>
            </a:r>
          </a:p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COMPRA</a:t>
            </a:r>
            <a:endParaRPr lang="pt-BR" sz="1800" dirty="0"/>
          </a:p>
        </p:txBody>
      </p:sp>
      <p:sp>
        <p:nvSpPr>
          <p:cNvPr id="7" name="Retângulo 6"/>
          <p:cNvSpPr/>
          <p:nvPr/>
        </p:nvSpPr>
        <p:spPr>
          <a:xfrm>
            <a:off x="11068925" y="3456298"/>
            <a:ext cx="2151720" cy="718492"/>
          </a:xfrm>
          <a:prstGeom prst="rect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ATENDIMENTO FINALIZADO</a:t>
            </a:r>
          </a:p>
        </p:txBody>
      </p:sp>
      <p:sp>
        <p:nvSpPr>
          <p:cNvPr id="9" name="Seta para Baixo 8"/>
          <p:cNvSpPr/>
          <p:nvPr/>
        </p:nvSpPr>
        <p:spPr>
          <a:xfrm rot="19562752">
            <a:off x="3969099" y="4404999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>
            <a:off x="6439047" y="5868043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 para Baixo 15"/>
          <p:cNvSpPr/>
          <p:nvPr/>
        </p:nvSpPr>
        <p:spPr>
          <a:xfrm rot="16200000">
            <a:off x="8465694" y="6376133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Pentágono 7">
            <a:extLst>
              <a:ext uri="{FF2B5EF4-FFF2-40B4-BE49-F238E27FC236}">
                <a16:creationId xmlns:a16="http://schemas.microsoft.com/office/drawing/2014/main" id="{E70552B6-978D-44FF-AF0E-98AC88DB7E38}"/>
              </a:ext>
            </a:extLst>
          </p:cNvPr>
          <p:cNvSpPr/>
          <p:nvPr/>
        </p:nvSpPr>
        <p:spPr>
          <a:xfrm>
            <a:off x="470263" y="6136971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SUPORTE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6051607" y="5064520"/>
            <a:ext cx="1425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PEDE AJUDA</a:t>
            </a:r>
            <a:endParaRPr lang="pt-BR" sz="180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4553112-A97A-4335-9213-3DC6389522B8}"/>
              </a:ext>
            </a:extLst>
          </p:cNvPr>
          <p:cNvSpPr/>
          <p:nvPr/>
        </p:nvSpPr>
        <p:spPr>
          <a:xfrm>
            <a:off x="2773258" y="4987366"/>
            <a:ext cx="2912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TRABALHA LENTO (TRAVANDO)</a:t>
            </a:r>
            <a:endParaRPr lang="pt-BR" sz="1800" dirty="0"/>
          </a:p>
        </p:txBody>
      </p:sp>
      <p:sp>
        <p:nvSpPr>
          <p:cNvPr id="23" name="Seta para Baixo 14">
            <a:extLst>
              <a:ext uri="{FF2B5EF4-FFF2-40B4-BE49-F238E27FC236}">
                <a16:creationId xmlns:a16="http://schemas.microsoft.com/office/drawing/2014/main" id="{E6E2AC5A-2C17-451E-8CD7-D186447D5EA5}"/>
              </a:ext>
            </a:extLst>
          </p:cNvPr>
          <p:cNvSpPr/>
          <p:nvPr/>
        </p:nvSpPr>
        <p:spPr>
          <a:xfrm rot="16200000">
            <a:off x="5409953" y="5195118"/>
            <a:ext cx="720080" cy="59593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Seta para Baixo 15">
            <a:extLst>
              <a:ext uri="{FF2B5EF4-FFF2-40B4-BE49-F238E27FC236}">
                <a16:creationId xmlns:a16="http://schemas.microsoft.com/office/drawing/2014/main" id="{E88EFBA5-D252-4BF5-843E-C98F247BD580}"/>
              </a:ext>
            </a:extLst>
          </p:cNvPr>
          <p:cNvSpPr/>
          <p:nvPr/>
        </p:nvSpPr>
        <p:spPr>
          <a:xfrm rot="10800000">
            <a:off x="9346912" y="4045518"/>
            <a:ext cx="720080" cy="95262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eta para Baixo 15">
            <a:extLst>
              <a:ext uri="{FF2B5EF4-FFF2-40B4-BE49-F238E27FC236}">
                <a16:creationId xmlns:a16="http://schemas.microsoft.com/office/drawing/2014/main" id="{15873B68-D8F8-49F2-987A-46A33CD68F55}"/>
              </a:ext>
            </a:extLst>
          </p:cNvPr>
          <p:cNvSpPr/>
          <p:nvPr/>
        </p:nvSpPr>
        <p:spPr>
          <a:xfrm rot="16200000">
            <a:off x="10420853" y="3569420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spaço Reservado para Número de Slide 2">
            <a:extLst>
              <a:ext uri="{FF2B5EF4-FFF2-40B4-BE49-F238E27FC236}">
                <a16:creationId xmlns:a16="http://schemas.microsoft.com/office/drawing/2014/main" id="{33AE371C-2432-4839-A9A5-1510A1706E8C}"/>
              </a:ext>
            </a:extLst>
          </p:cNvPr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12</a:t>
            </a:fld>
            <a:endParaRPr lang="pt-BR" sz="880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00CEC89-1533-4ABE-A539-B930B0CCAE6B}"/>
              </a:ext>
            </a:extLst>
          </p:cNvPr>
          <p:cNvSpPr/>
          <p:nvPr/>
        </p:nvSpPr>
        <p:spPr>
          <a:xfrm>
            <a:off x="8998220" y="6290109"/>
            <a:ext cx="1694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REPARA A MÁQUINA</a:t>
            </a:r>
          </a:p>
        </p:txBody>
      </p:sp>
      <p:sp>
        <p:nvSpPr>
          <p:cNvPr id="28" name="Seta para Baixo 15">
            <a:extLst>
              <a:ext uri="{FF2B5EF4-FFF2-40B4-BE49-F238E27FC236}">
                <a16:creationId xmlns:a16="http://schemas.microsoft.com/office/drawing/2014/main" id="{93ED986C-299C-49B1-93E9-5788F2689438}"/>
              </a:ext>
            </a:extLst>
          </p:cNvPr>
          <p:cNvSpPr/>
          <p:nvPr/>
        </p:nvSpPr>
        <p:spPr>
          <a:xfrm rot="10800000">
            <a:off x="9395615" y="5648866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20DA1E-110A-4E50-90AF-5A832D4E5455}"/>
              </a:ext>
            </a:extLst>
          </p:cNvPr>
          <p:cNvSpPr/>
          <p:nvPr/>
        </p:nvSpPr>
        <p:spPr>
          <a:xfrm>
            <a:off x="222305" y="3214993"/>
            <a:ext cx="13025577" cy="3984177"/>
          </a:xfrm>
          <a:prstGeom prst="rect">
            <a:avLst/>
          </a:prstGeom>
          <a:solidFill>
            <a:srgbClr val="32B9C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6395BC1-68F6-4A26-839E-9C9A6FF66E2F}"/>
              </a:ext>
            </a:extLst>
          </p:cNvPr>
          <p:cNvSpPr/>
          <p:nvPr/>
        </p:nvSpPr>
        <p:spPr>
          <a:xfrm>
            <a:off x="2676613" y="3210706"/>
            <a:ext cx="9078619" cy="1541082"/>
          </a:xfrm>
          <a:prstGeom prst="rect">
            <a:avLst/>
          </a:prstGeom>
          <a:solidFill>
            <a:srgbClr val="32B9CD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err="1">
                <a:solidFill>
                  <a:srgbClr val="272A30"/>
                </a:solidFill>
                <a:latin typeface="Exo 2" panose="00000500000000000000" pitchFamily="50" charset="0"/>
              </a:rPr>
              <a:t>Sr</a:t>
            </a:r>
            <a:r>
              <a:rPr lang="pt-BR" sz="4000" b="1" dirty="0">
                <a:solidFill>
                  <a:srgbClr val="272A30"/>
                </a:solidFill>
                <a:latin typeface="Exo 2" panose="00000500000000000000" pitchFamily="50" charset="0"/>
              </a:rPr>
              <a:t> Professor...é assim que funciona?</a:t>
            </a:r>
          </a:p>
        </p:txBody>
      </p:sp>
      <p:pic>
        <p:nvPicPr>
          <p:cNvPr id="1026" name="Picture 2" descr="Resultado de imagem para bandtec">
            <a:extLst>
              <a:ext uri="{FF2B5EF4-FFF2-40B4-BE49-F238E27FC236}">
                <a16:creationId xmlns:a16="http://schemas.microsoft.com/office/drawing/2014/main" id="{C0E25A7A-7CFA-4E64-B04F-04173BE1A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574" y="635807"/>
            <a:ext cx="4755071" cy="248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4">
            <a:extLst>
              <a:ext uri="{FF2B5EF4-FFF2-40B4-BE49-F238E27FC236}">
                <a16:creationId xmlns:a16="http://schemas.microsoft.com/office/drawing/2014/main" id="{F58C363E-CCF9-4617-907A-7C1E3E6C02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52447" y="3627438"/>
            <a:ext cx="2021428" cy="202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9" name="AutoShape 6">
            <a:extLst>
              <a:ext uri="{FF2B5EF4-FFF2-40B4-BE49-F238E27FC236}">
                <a16:creationId xmlns:a16="http://schemas.microsoft.com/office/drawing/2014/main" id="{6EE923B2-A1B5-4187-974C-FFD5F68764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9075" y="3627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" name="AutoShape 8">
            <a:extLst>
              <a:ext uri="{FF2B5EF4-FFF2-40B4-BE49-F238E27FC236}">
                <a16:creationId xmlns:a16="http://schemas.microsoft.com/office/drawing/2014/main" id="{B2CFC256-B0D0-4768-A3D4-E80FE99F68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21475" y="3779838"/>
            <a:ext cx="1425558" cy="228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2" name="Imagem 31" descr="Homem posando para foto&#10;&#10;Descrição gerada automaticamente">
            <a:extLst>
              <a:ext uri="{FF2B5EF4-FFF2-40B4-BE49-F238E27FC236}">
                <a16:creationId xmlns:a16="http://schemas.microsoft.com/office/drawing/2014/main" id="{F6D144CB-BBA9-49A9-9410-C9CDBBD1F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1" y="3214178"/>
            <a:ext cx="2950484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8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5060639" y="2181650"/>
            <a:ext cx="7859162" cy="4514118"/>
          </a:xfrm>
        </p:spPr>
        <p:txBody>
          <a:bodyPr/>
          <a:lstStyle/>
          <a:p>
            <a:pPr marL="0" indent="0">
              <a:buNone/>
            </a:pPr>
            <a:r>
              <a:rPr lang="pt-BR" sz="2800" dirty="0"/>
              <a:t>Como podemos ajudar os professores no controle de acesso a sites de pesquisa durante provas?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/>
              <a:t>Como podemos otimizar o sistema para melhora-lo em tempos de fechamento de notas?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/>
              <a:t>Como podemos ajudar contra a procrastinação dos alunos?</a:t>
            </a:r>
          </a:p>
          <a:p>
            <a:pPr marL="0" indent="0">
              <a:buNone/>
            </a:pPr>
            <a:r>
              <a:rPr lang="pt-BR" sz="2800" dirty="0"/>
              <a:t> 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13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2184972" y="108228"/>
            <a:ext cx="11049152" cy="765639"/>
          </a:xfrm>
        </p:spPr>
        <p:txBody>
          <a:bodyPr/>
          <a:lstStyle/>
          <a:p>
            <a:r>
              <a:rPr lang="pt-BR" dirty="0"/>
              <a:t>5. Perguntas: Como podemos...? </a:t>
            </a:r>
          </a:p>
          <a:p>
            <a:r>
              <a:rPr lang="pt-BR" dirty="0"/>
              <a:t>De cada negócio (para hoje 3...normalmente muitas)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D4177BF-B32F-4A68-A687-ACC121E68031}"/>
              </a:ext>
            </a:extLst>
          </p:cNvPr>
          <p:cNvSpPr txBox="1"/>
          <p:nvPr/>
        </p:nvSpPr>
        <p:spPr>
          <a:xfrm>
            <a:off x="636869" y="4909243"/>
            <a:ext cx="3709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Instituição de Ensino</a:t>
            </a:r>
          </a:p>
        </p:txBody>
      </p:sp>
      <p:pic>
        <p:nvPicPr>
          <p:cNvPr id="3074" name="Picture 2" descr="Resultado de imagem para bandtec">
            <a:extLst>
              <a:ext uri="{FF2B5EF4-FFF2-40B4-BE49-F238E27FC236}">
                <a16:creationId xmlns:a16="http://schemas.microsoft.com/office/drawing/2014/main" id="{CC3089DA-A565-4295-8B0C-E8A2B631F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0" y="2196526"/>
            <a:ext cx="4698068" cy="264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91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INDIVIDUAL</a:t>
            </a:r>
          </a:p>
          <a:p>
            <a:r>
              <a:rPr lang="pt-BR" dirty="0"/>
              <a:t>30 min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5595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15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6 Pegue o negócio + Mapa + Perguntas...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686C2D-C283-4AB1-A3D9-3D4E5310BFD9}"/>
              </a:ext>
            </a:extLst>
          </p:cNvPr>
          <p:cNvSpPr txBox="1"/>
          <p:nvPr/>
        </p:nvSpPr>
        <p:spPr>
          <a:xfrm>
            <a:off x="4109546" y="697573"/>
            <a:ext cx="4440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Instituição de ensino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7FABAE3-B308-C14D-AD63-900082E74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954" y="1910830"/>
            <a:ext cx="2543490" cy="1430713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A54E987B-8E6C-9B44-AFD3-B139323F5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955" y="4011380"/>
            <a:ext cx="2619730" cy="143071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18ABD90-B983-9449-B170-6F9038BCC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550" y="2304581"/>
            <a:ext cx="4184348" cy="2789565"/>
          </a:xfrm>
          <a:prstGeom prst="rect">
            <a:avLst/>
          </a:prstGeom>
        </p:spPr>
      </p:pic>
      <p:cxnSp>
        <p:nvCxnSpPr>
          <p:cNvPr id="27" name="Conector Angulado 26">
            <a:extLst>
              <a:ext uri="{FF2B5EF4-FFF2-40B4-BE49-F238E27FC236}">
                <a16:creationId xmlns:a16="http://schemas.microsoft.com/office/drawing/2014/main" id="{4EF63DFA-1DC9-8649-BCED-7B3B3E66D343}"/>
              </a:ext>
            </a:extLst>
          </p:cNvPr>
          <p:cNvCxnSpPr>
            <a:stCxn id="21" idx="3"/>
            <a:endCxn id="25" idx="1"/>
          </p:cNvCxnSpPr>
          <p:nvPr/>
        </p:nvCxnSpPr>
        <p:spPr>
          <a:xfrm flipV="1">
            <a:off x="4356684" y="3699364"/>
            <a:ext cx="2952000" cy="102737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Angulado 27">
            <a:extLst>
              <a:ext uri="{FF2B5EF4-FFF2-40B4-BE49-F238E27FC236}">
                <a16:creationId xmlns:a16="http://schemas.microsoft.com/office/drawing/2014/main" id="{79359CC7-8CBA-A941-856C-2260A1A8D14C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280444" y="2654535"/>
            <a:ext cx="3065106" cy="10448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Balão de Nuvem 30">
            <a:extLst>
              <a:ext uri="{FF2B5EF4-FFF2-40B4-BE49-F238E27FC236}">
                <a16:creationId xmlns:a16="http://schemas.microsoft.com/office/drawing/2014/main" id="{A2222B4C-FF77-F54B-887B-972E2F9DB0E1}"/>
              </a:ext>
            </a:extLst>
          </p:cNvPr>
          <p:cNvSpPr/>
          <p:nvPr/>
        </p:nvSpPr>
        <p:spPr>
          <a:xfrm>
            <a:off x="8835314" y="873867"/>
            <a:ext cx="2737798" cy="1430714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/>
              <a:t>Eles estão gostando muito da minha aula </a:t>
            </a:r>
          </a:p>
        </p:txBody>
      </p:sp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ADCE6D03-E619-AE4A-BCF2-0ADD4FE91FB4}"/>
              </a:ext>
            </a:extLst>
          </p:cNvPr>
          <p:cNvSpPr/>
          <p:nvPr/>
        </p:nvSpPr>
        <p:spPr>
          <a:xfrm>
            <a:off x="3158468" y="5668706"/>
            <a:ext cx="7126014" cy="17844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/>
              <a:t>Como podemos ajudar os professores no controle de acesso a sites de pesquisa durante provas?</a:t>
            </a:r>
          </a:p>
          <a:p>
            <a:endParaRPr lang="pt-BR" sz="1600" dirty="0"/>
          </a:p>
          <a:p>
            <a:r>
              <a:rPr lang="pt-BR" sz="1600" dirty="0"/>
              <a:t>Como podemos otimizar o sistema para melhora-lo em tempos de fechamento de notas?</a:t>
            </a:r>
          </a:p>
          <a:p>
            <a:endParaRPr lang="pt-BR" sz="1600" dirty="0"/>
          </a:p>
          <a:p>
            <a:r>
              <a:rPr lang="pt-BR" sz="1600" dirty="0"/>
              <a:t>Como podemos ajudar contra a procrastinação dos alunos?</a:t>
            </a:r>
          </a:p>
        </p:txBody>
      </p:sp>
    </p:spTree>
    <p:extLst>
      <p:ext uri="{BB962C8B-B14F-4D97-AF65-F5344CB8AC3E}">
        <p14:creationId xmlns:p14="http://schemas.microsoft.com/office/powerpoint/2010/main" val="1560948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16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7. Pesquise ideias existentes (hoje 3...)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348156" y="3408269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2056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C6F7C98B-F958-42C3-9C2D-61DEF2DB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29" y="1263465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32791F9A-E66F-4D82-A29B-8BBCD18D23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9954" y="1642287"/>
            <a:ext cx="7859162" cy="3312368"/>
          </a:xfrm>
        </p:spPr>
        <p:txBody>
          <a:bodyPr/>
          <a:lstStyle/>
          <a:p>
            <a:pPr marL="0" indent="0">
              <a:buNone/>
            </a:pPr>
            <a:r>
              <a:rPr lang="pt-BR" sz="2800" dirty="0"/>
              <a:t>Resultado da pesquisa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1400" dirty="0"/>
              <a:t>Controle de presença dos alunos pelo sistema.</a:t>
            </a:r>
          </a:p>
          <a:p>
            <a:r>
              <a:rPr lang="pt-BR" sz="1400" dirty="0"/>
              <a:t>Aplicação de fóruns dentro do sistema educacional.</a:t>
            </a:r>
          </a:p>
          <a:p>
            <a:r>
              <a:rPr lang="pt-BR" sz="1400" dirty="0"/>
              <a:t>PRTG que previne o </a:t>
            </a:r>
            <a:r>
              <a:rPr lang="pt-BR" sz="1400" dirty="0" err="1"/>
              <a:t>pc</a:t>
            </a:r>
            <a:r>
              <a:rPr lang="pt-BR" sz="1400" dirty="0"/>
              <a:t> contra </a:t>
            </a:r>
            <a:r>
              <a:rPr lang="pt-BR" sz="1400" dirty="0" err="1"/>
              <a:t>malwares</a:t>
            </a:r>
            <a:r>
              <a:rPr lang="pt-BR" sz="1400" dirty="0"/>
              <a:t> e quedas repentinas com monitoramento.</a:t>
            </a:r>
          </a:p>
          <a:p>
            <a:pPr>
              <a:defRPr/>
            </a:pPr>
            <a:r>
              <a:rPr lang="pt-BR" sz="1400" dirty="0"/>
              <a:t>Monitoramento EAD </a:t>
            </a:r>
          </a:p>
          <a:p>
            <a:pPr>
              <a:defRPr/>
            </a:pPr>
            <a:r>
              <a:rPr lang="pt-BR" sz="1400" dirty="0"/>
              <a:t>Monitoramento de gestão de livros</a:t>
            </a:r>
          </a:p>
          <a:p>
            <a:pPr>
              <a:defRPr/>
            </a:pPr>
            <a:r>
              <a:rPr lang="pt-BR" sz="1400" dirty="0"/>
              <a:t>Monitoramento de rendimento </a:t>
            </a:r>
          </a:p>
          <a:p>
            <a:r>
              <a:rPr lang="pt-BR" sz="1400" dirty="0"/>
              <a:t>Aplicação que acessa remotamente a máquina do aluno em caso de problemas no aparelho;</a:t>
            </a:r>
          </a:p>
          <a:p>
            <a:r>
              <a:rPr lang="pt-BR" sz="1400" dirty="0"/>
              <a:t>Aplicação que vê informações do navegador do aluno durante prova, através de uma API que monitora o que o aluno está acessando no momento da atividade;</a:t>
            </a:r>
          </a:p>
          <a:p>
            <a:r>
              <a:rPr lang="pt-BR" sz="1400" dirty="0"/>
              <a:t>Aplicativos para controle de acesso e proteção do computador contra vírus.</a:t>
            </a:r>
          </a:p>
          <a:p>
            <a:pPr marL="0" indent="0">
              <a:buNone/>
            </a:pPr>
            <a:endParaRPr lang="pt-BR" sz="1600" dirty="0"/>
          </a:p>
          <a:p>
            <a:pPr>
              <a:defRPr/>
            </a:pPr>
            <a:endParaRPr lang="pt-BR" sz="1400" dirty="0"/>
          </a:p>
          <a:p>
            <a:endParaRPr lang="pt-BR" sz="1600" dirty="0"/>
          </a:p>
          <a:p>
            <a:endParaRPr lang="pt-BR" sz="1600" dirty="0"/>
          </a:p>
          <a:p>
            <a:endParaRPr lang="pt-BR" sz="2400" dirty="0"/>
          </a:p>
          <a:p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9877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17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8.1 Rabisque várias ideias (Hoje faça 1 ou 2)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841058" y="4897195"/>
            <a:ext cx="265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Instituições de Ensino</a:t>
            </a:r>
          </a:p>
        </p:txBody>
      </p:sp>
      <p:sp>
        <p:nvSpPr>
          <p:cNvPr id="2" name="Círculo: Vazio 1">
            <a:extLst>
              <a:ext uri="{FF2B5EF4-FFF2-40B4-BE49-F238E27FC236}">
                <a16:creationId xmlns:a16="http://schemas.microsoft.com/office/drawing/2014/main" id="{8574D669-A7D8-44F8-AC2B-48359CDCC23A}"/>
              </a:ext>
            </a:extLst>
          </p:cNvPr>
          <p:cNvSpPr/>
          <p:nvPr/>
        </p:nvSpPr>
        <p:spPr>
          <a:xfrm>
            <a:off x="475707" y="3007068"/>
            <a:ext cx="3016713" cy="3068817"/>
          </a:xfrm>
          <a:prstGeom prst="donut">
            <a:avLst>
              <a:gd name="adj" fmla="val 4976"/>
            </a:avLst>
          </a:prstGeom>
          <a:solidFill>
            <a:srgbClr val="32B9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99">
              <a:solidFill>
                <a:schemeClr val="tx1"/>
              </a:solidFill>
            </a:endParaRPr>
          </a:p>
        </p:txBody>
      </p:sp>
      <p:sp>
        <p:nvSpPr>
          <p:cNvPr id="13" name="Espaço Reservado para Texto 1">
            <a:extLst>
              <a:ext uri="{FF2B5EF4-FFF2-40B4-BE49-F238E27FC236}">
                <a16:creationId xmlns:a16="http://schemas.microsoft.com/office/drawing/2014/main" id="{9BA709B1-FC43-4F6A-99B5-C23742A358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07078" y="5416374"/>
            <a:ext cx="4360166" cy="21446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1400" dirty="0"/>
              <a:t>Como podemos ajudar os professores no controle de acesso a sites de pesquisa durante provas?</a:t>
            </a:r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r>
              <a:rPr lang="pt-BR" sz="1400" dirty="0"/>
              <a:t>Como podemos otimizar o sistema para melhora-lo em tempos de fechamento de notas?</a:t>
            </a:r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r>
              <a:rPr lang="pt-BR" sz="1400" dirty="0"/>
              <a:t>Como podemos ajudar contra a procrastinação dos alunos?</a:t>
            </a:r>
          </a:p>
          <a:p>
            <a:pPr marL="0" indent="0">
              <a:buNone/>
            </a:pPr>
            <a:r>
              <a:rPr lang="pt-BR" sz="1400" dirty="0"/>
              <a:t> </a:t>
            </a:r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/>
          </a:p>
        </p:txBody>
      </p:sp>
      <p:pic>
        <p:nvPicPr>
          <p:cNvPr id="5" name="Picture 2" descr="Resultado de imagem para instituições de ensino">
            <a:extLst>
              <a:ext uri="{FF2B5EF4-FFF2-40B4-BE49-F238E27FC236}">
                <a16:creationId xmlns:a16="http://schemas.microsoft.com/office/drawing/2014/main" id="{9409D21D-47D2-4355-AFB9-E87B8D204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84" y="2915623"/>
            <a:ext cx="1981573" cy="198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8C127E1-4838-46A2-84B8-535CFF513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309" y="645703"/>
            <a:ext cx="8741128" cy="453713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18885B9-74DF-8748-A755-E3047182F668}"/>
              </a:ext>
            </a:extLst>
          </p:cNvPr>
          <p:cNvSpPr txBox="1"/>
          <p:nvPr/>
        </p:nvSpPr>
        <p:spPr>
          <a:xfrm>
            <a:off x="361427" y="6816602"/>
            <a:ext cx="3647090" cy="42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Luis</a:t>
            </a:r>
            <a:r>
              <a:rPr lang="pt-BR" dirty="0"/>
              <a:t> Gustavo - 01202112</a:t>
            </a:r>
          </a:p>
        </p:txBody>
      </p:sp>
    </p:spTree>
    <p:extLst>
      <p:ext uri="{BB962C8B-B14F-4D97-AF65-F5344CB8AC3E}">
        <p14:creationId xmlns:p14="http://schemas.microsoft.com/office/powerpoint/2010/main" val="299924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18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8.2 Rabisque várias ideias (Hoje faça 1 ou 2)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686C2D-C283-4AB1-A3D9-3D4E5310BFD9}"/>
              </a:ext>
            </a:extLst>
          </p:cNvPr>
          <p:cNvSpPr txBox="1"/>
          <p:nvPr/>
        </p:nvSpPr>
        <p:spPr>
          <a:xfrm>
            <a:off x="192935" y="3527152"/>
            <a:ext cx="19918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Instituição de ensino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4690405" y="5637029"/>
            <a:ext cx="886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/>
              <a:t>EAD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7CBD8B6-13EC-418F-9155-1C94BB3C70C0}"/>
              </a:ext>
            </a:extLst>
          </p:cNvPr>
          <p:cNvSpPr txBox="1"/>
          <p:nvPr/>
        </p:nvSpPr>
        <p:spPr>
          <a:xfrm>
            <a:off x="9002054" y="1008803"/>
            <a:ext cx="4167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Formação de qualidade</a:t>
            </a:r>
          </a:p>
        </p:txBody>
      </p:sp>
      <p:pic>
        <p:nvPicPr>
          <p:cNvPr id="13" name="Picture 2" descr="Resultado de imagem para bandtec">
            <a:extLst>
              <a:ext uri="{FF2B5EF4-FFF2-40B4-BE49-F238E27FC236}">
                <a16:creationId xmlns:a16="http://schemas.microsoft.com/office/drawing/2014/main" id="{FC11C1FA-E395-B44E-B192-438395421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93" y="852839"/>
            <a:ext cx="4698068" cy="264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rculo: Vazio 1">
            <a:extLst>
              <a:ext uri="{FF2B5EF4-FFF2-40B4-BE49-F238E27FC236}">
                <a16:creationId xmlns:a16="http://schemas.microsoft.com/office/drawing/2014/main" id="{8574D669-A7D8-44F8-AC2B-48359CDCC23A}"/>
              </a:ext>
            </a:extLst>
          </p:cNvPr>
          <p:cNvSpPr/>
          <p:nvPr/>
        </p:nvSpPr>
        <p:spPr>
          <a:xfrm>
            <a:off x="2377438" y="2103117"/>
            <a:ext cx="5512525" cy="4898764"/>
          </a:xfrm>
          <a:prstGeom prst="donut">
            <a:avLst>
              <a:gd name="adj" fmla="val 4976"/>
            </a:avLst>
          </a:prstGeom>
          <a:solidFill>
            <a:srgbClr val="32B9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0987A6B-21EB-0747-845E-BB8F5131C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732" y="3194958"/>
            <a:ext cx="3247530" cy="1826999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EA6BD10-FD88-004F-BC3A-BD2797B5647C}"/>
              </a:ext>
            </a:extLst>
          </p:cNvPr>
          <p:cNvSpPr/>
          <p:nvPr/>
        </p:nvSpPr>
        <p:spPr>
          <a:xfrm>
            <a:off x="9002054" y="3780631"/>
            <a:ext cx="42786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6C36D85-A38E-AE44-B1AA-5F707A8F8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661" y="1613138"/>
            <a:ext cx="2760453" cy="1466491"/>
          </a:xfrm>
          <a:prstGeom prst="rect">
            <a:avLst/>
          </a:prstGeom>
        </p:spPr>
      </p:pic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4C8EF7EC-A5BC-E648-B32B-C8FCD39078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8280175"/>
              </p:ext>
            </p:extLst>
          </p:nvPr>
        </p:nvGraphicFramePr>
        <p:xfrm>
          <a:off x="5483925" y="2579885"/>
          <a:ext cx="4797996" cy="3231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CaixaDeTexto 15">
            <a:extLst>
              <a:ext uri="{FF2B5EF4-FFF2-40B4-BE49-F238E27FC236}">
                <a16:creationId xmlns:a16="http://schemas.microsoft.com/office/drawing/2014/main" id="{60A72048-4705-B443-A644-BE6974903BA1}"/>
              </a:ext>
            </a:extLst>
          </p:cNvPr>
          <p:cNvSpPr txBox="1"/>
          <p:nvPr/>
        </p:nvSpPr>
        <p:spPr>
          <a:xfrm>
            <a:off x="9201749" y="6928662"/>
            <a:ext cx="3231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Nicholas Forte - 01202110</a:t>
            </a:r>
          </a:p>
        </p:txBody>
      </p:sp>
    </p:spTree>
    <p:extLst>
      <p:ext uri="{BB962C8B-B14F-4D97-AF65-F5344CB8AC3E}">
        <p14:creationId xmlns:p14="http://schemas.microsoft.com/office/powerpoint/2010/main" val="4121055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CEA257A-E7CC-4C87-9E7A-8B02AD170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8925" y="1331913"/>
            <a:ext cx="8780463" cy="5761037"/>
          </a:xfrm>
        </p:spPr>
        <p:txBody>
          <a:bodyPr/>
          <a:lstStyle/>
          <a:p>
            <a:pPr marL="431080" indent="-431080" defTabSz="1149545" fontAlgn="auto">
              <a:spcAft>
                <a:spcPts val="0"/>
              </a:spcAft>
              <a:defRPr/>
            </a:pPr>
            <a:r>
              <a:rPr lang="pt-BR" sz="4023" dirty="0"/>
              <a:t>Monitoramento de esforço</a:t>
            </a:r>
          </a:p>
          <a:p>
            <a:pPr marL="0" indent="0" defTabSz="1149545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pt-BR" sz="2400" dirty="0"/>
              <a:t>Através de câmeras e a frequência que as pessoas aparecem podemos analisar a tempo produtivo das pessoas. Se a pessoa só chega atrasado ou se enrola pra entrar na aula.</a:t>
            </a:r>
          </a:p>
          <a:p>
            <a:pPr marL="431080" indent="-431080" defTabSz="1149545" fontAlgn="auto">
              <a:spcAft>
                <a:spcPts val="0"/>
              </a:spcAft>
              <a:defRPr/>
            </a:pPr>
            <a:r>
              <a:rPr lang="pt-BR" sz="2800" dirty="0"/>
              <a:t>Monitoramento de problemas técnicos </a:t>
            </a:r>
          </a:p>
          <a:p>
            <a:pPr marL="0" indent="0" defTabSz="1149545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pt-BR" sz="2400" dirty="0"/>
              <a:t>Criar um programa que sempre que algo na sala de aula quebrasse como um computador ou algum problema técnico algum seria avisado imediatamente. Como um aparelho de chamar garçom. </a:t>
            </a:r>
          </a:p>
          <a:p>
            <a:pPr marL="431080" indent="-431080" defTabSz="1149545" fontAlgn="auto">
              <a:spcAft>
                <a:spcPts val="0"/>
              </a:spcAft>
              <a:defRPr/>
            </a:pPr>
            <a:r>
              <a:rPr lang="pt-BR" sz="3200" dirty="0"/>
              <a:t>Monitoramento de armazenamento de dados </a:t>
            </a:r>
          </a:p>
          <a:p>
            <a:pPr marL="0" indent="0" defTabSz="1149545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pt-BR" sz="2400" dirty="0"/>
              <a:t>Como no celular o computador mandaria permissão de excluir pastas, arquivos... Que não são usados a determinado tempo.</a:t>
            </a:r>
          </a:p>
        </p:txBody>
      </p:sp>
      <p:sp>
        <p:nvSpPr>
          <p:cNvPr id="9219" name="Espaço Reservado para Número de Slide 2">
            <a:extLst>
              <a:ext uri="{FF2B5EF4-FFF2-40B4-BE49-F238E27FC236}">
                <a16:creationId xmlns:a16="http://schemas.microsoft.com/office/drawing/2014/main" id="{87B4DB0D-9AB7-4377-9E50-96BC49024641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12604750" y="7237413"/>
            <a:ext cx="628650" cy="214312"/>
          </a:xfrm>
          <a:prstGeom prst="rect">
            <a:avLst/>
          </a:prstGeom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algn="r" defTabSz="1043056" rtl="0" eaLnBrk="1" fontAlgn="auto" hangingPunct="1">
              <a:spcBef>
                <a:spcPct val="0"/>
              </a:spcBef>
              <a:spcAft>
                <a:spcPct val="0"/>
              </a:spcAft>
              <a:defRPr sz="1000" b="1" kern="1200" smtClean="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0700" indent="-63500" algn="l" defTabSz="1042988" rtl="0" eaLnBrk="0" fontAlgn="base" hangingPunct="0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042988" indent="-128588" algn="l" defTabSz="1042988" rtl="0" eaLnBrk="0" fontAlgn="base" hangingPunct="0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563688" indent="-192088" algn="l" defTabSz="1042988" rtl="0" eaLnBrk="0" fontAlgn="base" hangingPunct="0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85975" indent="-257175" algn="l" defTabSz="1042988" rtl="0" eaLnBrk="0" fontAlgn="base" hangingPunct="0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1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1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1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1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defTabSz="1042988" fontAlgn="base">
              <a:defRPr/>
            </a:pPr>
            <a:fld id="{C33AAF75-CC6B-4528-A98F-568941D311B4}" type="slidenum">
              <a:rPr lang="pt-BR" smtClean="0"/>
              <a:pPr defTabSz="1042988" fontAlgn="base">
                <a:defRPr/>
              </a:pPr>
              <a:t>19</a:t>
            </a:fld>
            <a:endParaRPr lang="pt-BR" altLang="pt-BR" sz="700">
              <a:solidFill>
                <a:schemeClr val="bg1"/>
              </a:solidFill>
              <a:latin typeface="Exo 2"/>
            </a:endParaRPr>
          </a:p>
        </p:txBody>
      </p:sp>
      <p:sp>
        <p:nvSpPr>
          <p:cNvPr id="9220" name="Espaço Reservado para Texto 3">
            <a:extLst>
              <a:ext uri="{FF2B5EF4-FFF2-40B4-BE49-F238E27FC236}">
                <a16:creationId xmlns:a16="http://schemas.microsoft.com/office/drawing/2014/main" id="{AEDD0610-5728-40CC-AF29-EAB6909964F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830513" y="107950"/>
            <a:ext cx="10137775" cy="765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pt-BR" dirty="0"/>
              <a:t>8.3 Rabisque várias ideias (Hoje faça 1 ou 2)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323934-AC01-C843-AC46-177540215DAC}"/>
              </a:ext>
            </a:extLst>
          </p:cNvPr>
          <p:cNvSpPr txBox="1"/>
          <p:nvPr/>
        </p:nvSpPr>
        <p:spPr>
          <a:xfrm>
            <a:off x="10001345" y="6948559"/>
            <a:ext cx="26034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Lucas </a:t>
            </a:r>
            <a:r>
              <a:rPr lang="pt-BR" dirty="0" err="1"/>
              <a:t>Yudi</a:t>
            </a:r>
            <a:r>
              <a:rPr lang="pt-BR" dirty="0"/>
              <a:t> - 01202030</a:t>
            </a:r>
          </a:p>
        </p:txBody>
      </p:sp>
    </p:spTree>
    <p:extLst>
      <p:ext uri="{BB962C8B-B14F-4D97-AF65-F5344CB8AC3E}">
        <p14:creationId xmlns:p14="http://schemas.microsoft.com/office/powerpoint/2010/main" val="2516279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EM GRUPO</a:t>
            </a:r>
          </a:p>
          <a:p>
            <a:r>
              <a:rPr lang="pt-BR" dirty="0"/>
              <a:t>30 min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1479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20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8.4 Rabisque várias ideias (Hoje faça 1 ou 2)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A3C69F1-964F-40F1-9BE8-DDC9B62A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72" y="2242370"/>
            <a:ext cx="9780789" cy="298903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10F8726-F1A5-6B49-A7E8-C2FFB8A9BF11}"/>
              </a:ext>
            </a:extLst>
          </p:cNvPr>
          <p:cNvSpPr txBox="1"/>
          <p:nvPr/>
        </p:nvSpPr>
        <p:spPr>
          <a:xfrm>
            <a:off x="9543393" y="7029266"/>
            <a:ext cx="29370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Vinicius Cano - 01202115</a:t>
            </a:r>
          </a:p>
        </p:txBody>
      </p:sp>
    </p:spTree>
    <p:extLst>
      <p:ext uri="{BB962C8B-B14F-4D97-AF65-F5344CB8AC3E}">
        <p14:creationId xmlns:p14="http://schemas.microsoft.com/office/powerpoint/2010/main" val="3723200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21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8.5 Rabisque várias ideias (Hoje faça 1 ou 2)</a:t>
            </a:r>
          </a:p>
          <a:p>
            <a:endParaRPr lang="pt-BR" dirty="0"/>
          </a:p>
        </p:txBody>
      </p:sp>
      <p:pic>
        <p:nvPicPr>
          <p:cNvPr id="1026" name="Picture 2" descr="Resultado de imagem para bandtec">
            <a:extLst>
              <a:ext uri="{FF2B5EF4-FFF2-40B4-BE49-F238E27FC236}">
                <a16:creationId xmlns:a16="http://schemas.microsoft.com/office/drawing/2014/main" id="{63F9BFCB-4AF3-43A9-9447-B9DFC7200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01" y="1110864"/>
            <a:ext cx="2136422" cy="160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51EBCA2-5790-4CC9-9741-63C0CBE74F0A}"/>
              </a:ext>
            </a:extLst>
          </p:cNvPr>
          <p:cNvSpPr txBox="1"/>
          <p:nvPr/>
        </p:nvSpPr>
        <p:spPr>
          <a:xfrm>
            <a:off x="757880" y="2695957"/>
            <a:ext cx="2579149" cy="44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15" dirty="0"/>
              <a:t>Escolas/Faculdade</a:t>
            </a:r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43225D93-8034-4FB5-BD0B-622AC2452AF4}"/>
              </a:ext>
            </a:extLst>
          </p:cNvPr>
          <p:cNvSpPr/>
          <p:nvPr/>
        </p:nvSpPr>
        <p:spPr>
          <a:xfrm rot="16200000">
            <a:off x="3724591" y="1377639"/>
            <a:ext cx="293641" cy="10687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pic>
        <p:nvPicPr>
          <p:cNvPr id="1028" name="Picture 4" descr="Resultado de imagem para computador icon">
            <a:extLst>
              <a:ext uri="{FF2B5EF4-FFF2-40B4-BE49-F238E27FC236}">
                <a16:creationId xmlns:a16="http://schemas.microsoft.com/office/drawing/2014/main" id="{63442951-2A00-4EEA-B122-25363244E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016" y="873867"/>
            <a:ext cx="1774898" cy="177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891AB6-D039-4EA9-AA2A-7A705D490414}"/>
              </a:ext>
            </a:extLst>
          </p:cNvPr>
          <p:cNvSpPr txBox="1"/>
          <p:nvPr/>
        </p:nvSpPr>
        <p:spPr>
          <a:xfrm>
            <a:off x="4854176" y="2377640"/>
            <a:ext cx="3034293" cy="151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15" dirty="0"/>
              <a:t>Computadores com softwares pré-definidos para realização da prova</a:t>
            </a:r>
          </a:p>
        </p:txBody>
      </p:sp>
      <p:sp>
        <p:nvSpPr>
          <p:cNvPr id="22" name="Seta: para Baixo 21">
            <a:extLst>
              <a:ext uri="{FF2B5EF4-FFF2-40B4-BE49-F238E27FC236}">
                <a16:creationId xmlns:a16="http://schemas.microsoft.com/office/drawing/2014/main" id="{8506AE8C-4ECC-486B-B9D9-D1CC81EA90FB}"/>
              </a:ext>
            </a:extLst>
          </p:cNvPr>
          <p:cNvSpPr/>
          <p:nvPr/>
        </p:nvSpPr>
        <p:spPr>
          <a:xfrm rot="16200000">
            <a:off x="8680020" y="678768"/>
            <a:ext cx="295137" cy="2454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pic>
        <p:nvPicPr>
          <p:cNvPr id="1030" name="Picture 6" descr="Resultado de imagem para sotwere icon">
            <a:extLst>
              <a:ext uri="{FF2B5EF4-FFF2-40B4-BE49-F238E27FC236}">
                <a16:creationId xmlns:a16="http://schemas.microsoft.com/office/drawing/2014/main" id="{243CCF90-6392-470D-B7B5-007B9964D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152" y="638308"/>
            <a:ext cx="1775714" cy="177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24EE0E0-78C5-469A-A053-127240377FE3}"/>
              </a:ext>
            </a:extLst>
          </p:cNvPr>
          <p:cNvSpPr txBox="1"/>
          <p:nvPr/>
        </p:nvSpPr>
        <p:spPr>
          <a:xfrm>
            <a:off x="10179916" y="2641424"/>
            <a:ext cx="2925085" cy="187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15" dirty="0"/>
              <a:t>API coletando informações sobre os softwares utilizados durante o tempo de prova</a:t>
            </a:r>
          </a:p>
        </p:txBody>
      </p:sp>
      <p:pic>
        <p:nvPicPr>
          <p:cNvPr id="1034" name="Picture 10" descr="Resultado de imagem para professores API  icon">
            <a:extLst>
              <a:ext uri="{FF2B5EF4-FFF2-40B4-BE49-F238E27FC236}">
                <a16:creationId xmlns:a16="http://schemas.microsoft.com/office/drawing/2014/main" id="{E04D3F11-7DC7-463C-A568-5B2AA2D4C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099" y="4331319"/>
            <a:ext cx="1590447" cy="159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D90DAD87-33BD-4DCB-A63D-C91D762D1113}"/>
              </a:ext>
            </a:extLst>
          </p:cNvPr>
          <p:cNvSpPr/>
          <p:nvPr/>
        </p:nvSpPr>
        <p:spPr>
          <a:xfrm rot="2950241">
            <a:off x="8588500" y="3662172"/>
            <a:ext cx="295137" cy="2454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15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B17C64D-72DC-4333-83E4-934159FD72A9}"/>
              </a:ext>
            </a:extLst>
          </p:cNvPr>
          <p:cNvSpPr txBox="1"/>
          <p:nvPr/>
        </p:nvSpPr>
        <p:spPr>
          <a:xfrm>
            <a:off x="5258933" y="5884918"/>
            <a:ext cx="2925085" cy="151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15" dirty="0"/>
              <a:t>Professores podem acessar as informações em tempo real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14CE8D2-9A69-C04D-9045-AB91866AF11C}"/>
              </a:ext>
            </a:extLst>
          </p:cNvPr>
          <p:cNvSpPr txBox="1"/>
          <p:nvPr/>
        </p:nvSpPr>
        <p:spPr>
          <a:xfrm>
            <a:off x="9480331" y="7035807"/>
            <a:ext cx="28797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Rafael Rocha - 01201081</a:t>
            </a:r>
          </a:p>
        </p:txBody>
      </p:sp>
    </p:spTree>
    <p:extLst>
      <p:ext uri="{BB962C8B-B14F-4D97-AF65-F5344CB8AC3E}">
        <p14:creationId xmlns:p14="http://schemas.microsoft.com/office/powerpoint/2010/main" val="4007422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22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8.6 Rabisque várias ideias (Hoje faça 1 ou 2)</a:t>
            </a:r>
          </a:p>
        </p:txBody>
      </p:sp>
      <p:pic>
        <p:nvPicPr>
          <p:cNvPr id="1026" name="Picture 2" descr="Resultado de imagem para computer png">
            <a:extLst>
              <a:ext uri="{FF2B5EF4-FFF2-40B4-BE49-F238E27FC236}">
                <a16:creationId xmlns:a16="http://schemas.microsoft.com/office/drawing/2014/main" id="{7A7D7BF5-8022-4267-9964-503FF626C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83" y="1816158"/>
            <a:ext cx="2892578" cy="220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E211089-70B8-4C34-AC6D-AACA33F47778}"/>
              </a:ext>
            </a:extLst>
          </p:cNvPr>
          <p:cNvSpPr txBox="1"/>
          <p:nvPr/>
        </p:nvSpPr>
        <p:spPr>
          <a:xfrm>
            <a:off x="4893670" y="1923531"/>
            <a:ext cx="7711808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Getmobi</a:t>
            </a:r>
            <a:r>
              <a:rPr lang="pt-BR" dirty="0"/>
              <a:t> – </a:t>
            </a:r>
            <a:r>
              <a:rPr lang="pt-BR" dirty="0" err="1"/>
              <a:t>Monitors</a:t>
            </a:r>
            <a:endParaRPr lang="pt-BR" dirty="0"/>
          </a:p>
          <a:p>
            <a:endParaRPr lang="pt-BR" dirty="0"/>
          </a:p>
          <a:p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Ensino 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Ead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 e presencial: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Monitore os alunos, verifique se estão usando apps pertinentes ao estudo e se estão realmente presente.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Infraestrutura: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Monitore de forma preventiva os equipamentos da sua instituição, caso ocorra algum risco de falha equipe de infraestrutura é notificada através de </a:t>
            </a:r>
            <a:r>
              <a:rPr lang="pt-BR" dirty="0" err="1"/>
              <a:t>sms</a:t>
            </a:r>
            <a:r>
              <a:rPr lang="pt-BR" dirty="0"/>
              <a:t> ou </a:t>
            </a:r>
            <a:r>
              <a:rPr lang="pt-BR" dirty="0" err="1"/>
              <a:t>telegram</a:t>
            </a:r>
            <a:r>
              <a:rPr lang="pt-BR" dirty="0"/>
              <a:t>, para que consiga atuar antes do equipamento dar problema, evitando a perca de tempo e de dinheiro.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  <p:pic>
        <p:nvPicPr>
          <p:cNvPr id="1028" name="Picture 4" descr="Resultado de imagem para pessoa recebendo notificação vetor">
            <a:extLst>
              <a:ext uri="{FF2B5EF4-FFF2-40B4-BE49-F238E27FC236}">
                <a16:creationId xmlns:a16="http://schemas.microsoft.com/office/drawing/2014/main" id="{DFF9D755-1B5E-4A41-90F5-FA01D5C08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84" y="4231855"/>
            <a:ext cx="284797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136175D-E72E-2E4A-83FC-6D62BD84169D}"/>
              </a:ext>
            </a:extLst>
          </p:cNvPr>
          <p:cNvSpPr txBox="1"/>
          <p:nvPr/>
        </p:nvSpPr>
        <p:spPr>
          <a:xfrm>
            <a:off x="9829077" y="7029266"/>
            <a:ext cx="27764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Lucas Souza - 01202104</a:t>
            </a:r>
          </a:p>
        </p:txBody>
      </p:sp>
    </p:spTree>
    <p:extLst>
      <p:ext uri="{BB962C8B-B14F-4D97-AF65-F5344CB8AC3E}">
        <p14:creationId xmlns:p14="http://schemas.microsoft.com/office/powerpoint/2010/main" val="3067047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23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975964" y="108228"/>
            <a:ext cx="11257978" cy="765639"/>
          </a:xfrm>
        </p:spPr>
        <p:txBody>
          <a:bodyPr/>
          <a:lstStyle/>
          <a:p>
            <a:r>
              <a:rPr lang="pt-BR" dirty="0"/>
              <a:t>9.Faz o </a:t>
            </a:r>
            <a:r>
              <a:rPr lang="pt-BR" dirty="0" err="1"/>
              <a:t>Crazy</a:t>
            </a:r>
            <a:r>
              <a:rPr lang="pt-BR" dirty="0"/>
              <a:t> 8s</a:t>
            </a:r>
          </a:p>
        </p:txBody>
      </p:sp>
      <p:pic>
        <p:nvPicPr>
          <p:cNvPr id="6" name="Imagem 5" descr="Tabela&#10;&#10;Descrição gerada automaticamente">
            <a:extLst>
              <a:ext uri="{FF2B5EF4-FFF2-40B4-BE49-F238E27FC236}">
                <a16:creationId xmlns:a16="http://schemas.microsoft.com/office/drawing/2014/main" id="{FB2914F2-0353-284B-B7CA-FECF94598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75" y="2022776"/>
            <a:ext cx="11150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82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24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975964" y="108228"/>
            <a:ext cx="11257978" cy="765639"/>
          </a:xfrm>
        </p:spPr>
        <p:txBody>
          <a:bodyPr/>
          <a:lstStyle/>
          <a:p>
            <a:r>
              <a:rPr lang="pt-BR" dirty="0"/>
              <a:t>10.Escolha a melhor ou combinação das melhores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00EEE7B-6B13-0E4C-B6FD-83E04CE64CFA}"/>
              </a:ext>
            </a:extLst>
          </p:cNvPr>
          <p:cNvSpPr txBox="1"/>
          <p:nvPr/>
        </p:nvSpPr>
        <p:spPr>
          <a:xfrm>
            <a:off x="7833784" y="1304060"/>
            <a:ext cx="477169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Professor</a:t>
            </a:r>
          </a:p>
          <a:p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Alerta amarelo - O computador indica sinais de inatividade prolongada.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Alerta Vermelho – Aluno está acessando site não correspondente ao da aula.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Alerta verde – Quando o aluno está interagindo de forma adequada com a aula.</a:t>
            </a:r>
          </a:p>
          <a:p>
            <a:pPr algn="ctr"/>
            <a:r>
              <a:rPr lang="pt-BR" sz="2400" b="1" dirty="0"/>
              <a:t>Aluno</a:t>
            </a:r>
          </a:p>
          <a:p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Alerta Amarelo – O aluno recebe um alerta para indicar se houve alguma duvida na matéria. 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38DCB4F-79DA-484D-B4F5-C1F330CB8B48}"/>
              </a:ext>
            </a:extLst>
          </p:cNvPr>
          <p:cNvSpPr txBox="1"/>
          <p:nvPr/>
        </p:nvSpPr>
        <p:spPr>
          <a:xfrm>
            <a:off x="3163614" y="121675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sz="3200" b="1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7B621CC-BA1C-6443-BB58-04D462F37483}"/>
              </a:ext>
            </a:extLst>
          </p:cNvPr>
          <p:cNvSpPr/>
          <p:nvPr/>
        </p:nvSpPr>
        <p:spPr>
          <a:xfrm>
            <a:off x="7683063" y="1216758"/>
            <a:ext cx="5087006" cy="58461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A9C6B25-9A5C-ED4B-97D0-FF70391412D6}"/>
              </a:ext>
            </a:extLst>
          </p:cNvPr>
          <p:cNvSpPr txBox="1"/>
          <p:nvPr/>
        </p:nvSpPr>
        <p:spPr>
          <a:xfrm>
            <a:off x="1450428" y="1096311"/>
            <a:ext cx="3884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Instituições de ensino</a:t>
            </a:r>
          </a:p>
        </p:txBody>
      </p:sp>
      <p:pic>
        <p:nvPicPr>
          <p:cNvPr id="17" name="Gráfico 16" descr="Laptop">
            <a:extLst>
              <a:ext uri="{FF2B5EF4-FFF2-40B4-BE49-F238E27FC236}">
                <a16:creationId xmlns:a16="http://schemas.microsoft.com/office/drawing/2014/main" id="{B4B51FCF-C62E-984D-BAB9-351910A18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3377" y="931498"/>
            <a:ext cx="914400" cy="91440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AAF9306-DF91-3A4A-A859-B4FE5E77A0BF}"/>
              </a:ext>
            </a:extLst>
          </p:cNvPr>
          <p:cNvSpPr txBox="1"/>
          <p:nvPr/>
        </p:nvSpPr>
        <p:spPr>
          <a:xfrm>
            <a:off x="1450428" y="2007476"/>
            <a:ext cx="48773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Nosso objetivo como equipe, é auxiliar professores e alunos, para que utilizando nosso sistema de monitoramento de hardware,  tenha uma melhora considerável no ensino e na formação dos alunos. 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1D28D8A-9108-4348-8535-E56AD2598076}"/>
              </a:ext>
            </a:extLst>
          </p:cNvPr>
          <p:cNvSpPr/>
          <p:nvPr/>
        </p:nvSpPr>
        <p:spPr>
          <a:xfrm>
            <a:off x="1355834" y="1966345"/>
            <a:ext cx="4971943" cy="20486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AAAD7AE-F159-F746-A898-185E54C73777}"/>
              </a:ext>
            </a:extLst>
          </p:cNvPr>
          <p:cNvSpPr/>
          <p:nvPr/>
        </p:nvSpPr>
        <p:spPr>
          <a:xfrm>
            <a:off x="1403130" y="4424412"/>
            <a:ext cx="4971943" cy="20486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2B88ABC-FDCA-9C43-A2BF-1A5FA5344CF1}"/>
              </a:ext>
            </a:extLst>
          </p:cNvPr>
          <p:cNvSpPr txBox="1"/>
          <p:nvPr/>
        </p:nvSpPr>
        <p:spPr>
          <a:xfrm>
            <a:off x="1531569" y="4448261"/>
            <a:ext cx="4796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 sistema monitora os computadores, afim de capturar o uso de memoria, processamento e dispositivo de hardware.</a:t>
            </a:r>
          </a:p>
          <a:p>
            <a:pPr algn="just"/>
            <a:r>
              <a:rPr lang="pt-BR" dirty="0"/>
              <a:t>Com o monitoramento, é acessível o formato de alertas tanto para o professor quanto para o aluno. 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CB02179-771A-CA48-9488-F37491B4308A}"/>
              </a:ext>
            </a:extLst>
          </p:cNvPr>
          <p:cNvSpPr txBox="1"/>
          <p:nvPr/>
        </p:nvSpPr>
        <p:spPr>
          <a:xfrm>
            <a:off x="9085698" y="834946"/>
            <a:ext cx="22678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Legenda de Alertas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60F45C-BF66-F848-A542-65E814D258AA}"/>
              </a:ext>
            </a:extLst>
          </p:cNvPr>
          <p:cNvSpPr/>
          <p:nvPr/>
        </p:nvSpPr>
        <p:spPr>
          <a:xfrm>
            <a:off x="8008883" y="1388698"/>
            <a:ext cx="168165" cy="12044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4589146-0BB6-F44A-BEFF-7F7FCF71210D}"/>
              </a:ext>
            </a:extLst>
          </p:cNvPr>
          <p:cNvSpPr/>
          <p:nvPr/>
        </p:nvSpPr>
        <p:spPr>
          <a:xfrm>
            <a:off x="8646655" y="1380448"/>
            <a:ext cx="168165" cy="12044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4CAC378-2C1F-134F-8F00-1167FE0B206B}"/>
              </a:ext>
            </a:extLst>
          </p:cNvPr>
          <p:cNvSpPr/>
          <p:nvPr/>
        </p:nvSpPr>
        <p:spPr>
          <a:xfrm>
            <a:off x="8327769" y="1380448"/>
            <a:ext cx="168165" cy="12044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752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25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1760" y="47876"/>
            <a:ext cx="10137686" cy="765639"/>
          </a:xfrm>
        </p:spPr>
        <p:txBody>
          <a:bodyPr/>
          <a:lstStyle/>
          <a:p>
            <a:r>
              <a:rPr lang="pt-BR" sz="4000" dirty="0"/>
              <a:t>11. Esboço</a:t>
            </a:r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42409E58-7A14-469C-BA0E-8AF4C719E506}"/>
              </a:ext>
            </a:extLst>
          </p:cNvPr>
          <p:cNvSpPr txBox="1">
            <a:spLocks/>
          </p:cNvSpPr>
          <p:nvPr/>
        </p:nvSpPr>
        <p:spPr>
          <a:xfrm>
            <a:off x="295525" y="851111"/>
            <a:ext cx="7292077" cy="270224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É a melhor ideia de cada um colocada no papel.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É um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storyboard</a:t>
            </a: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  de painéis desenhados em post its exibindo o que os seus clientes vão ver ao interagir com seu produto ou serviço.</a:t>
            </a:r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1E49911B-DCC8-40E6-B4DE-85504F3BA15B}"/>
              </a:ext>
            </a:extLst>
          </p:cNvPr>
          <p:cNvSpPr txBox="1">
            <a:spLocks/>
          </p:cNvSpPr>
          <p:nvPr/>
        </p:nvSpPr>
        <p:spPr>
          <a:xfrm>
            <a:off x="185452" y="3763286"/>
            <a:ext cx="7292077" cy="3176071"/>
          </a:xfrm>
          <a:prstGeom prst="rect">
            <a:avLst/>
          </a:prstGeom>
          <a:solidFill>
            <a:srgbClr val="32B9CD"/>
          </a:solidFill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Dicas: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Deve ser autoexplicativo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Deve ser anônimo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Palavras são importantes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Use um título marcante</a:t>
            </a:r>
          </a:p>
        </p:txBody>
      </p:sp>
      <p:pic>
        <p:nvPicPr>
          <p:cNvPr id="10" name="Imagem 9" descr="Texto preto sobre fundo branco&#10;&#10;Descrição gerada automaticamente">
            <a:extLst>
              <a:ext uri="{FF2B5EF4-FFF2-40B4-BE49-F238E27FC236}">
                <a16:creationId xmlns:a16="http://schemas.microsoft.com/office/drawing/2014/main" id="{3B4BB83F-E0B7-4D84-8A8A-BC46CFA07D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279729" y="1616454"/>
            <a:ext cx="6423499" cy="481762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74FA4C2-2C3B-42D5-AE10-8B5B3779E621}"/>
              </a:ext>
            </a:extLst>
          </p:cNvPr>
          <p:cNvSpPr txBox="1"/>
          <p:nvPr/>
        </p:nvSpPr>
        <p:spPr>
          <a:xfrm>
            <a:off x="9072793" y="266336"/>
            <a:ext cx="269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FAST SUPPORT</a:t>
            </a:r>
          </a:p>
        </p:txBody>
      </p:sp>
    </p:spTree>
    <p:extLst>
      <p:ext uri="{BB962C8B-B14F-4D97-AF65-F5344CB8AC3E}">
        <p14:creationId xmlns:p14="http://schemas.microsoft.com/office/powerpoint/2010/main" val="3443404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GRUPO DE NOVO</a:t>
            </a:r>
          </a:p>
          <a:p>
            <a:r>
              <a:rPr lang="pt-BR" dirty="0"/>
              <a:t>30 min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0120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xto preto sobre fundo branco&#10;&#10;Descrição gerada automaticamente">
            <a:extLst>
              <a:ext uri="{FF2B5EF4-FFF2-40B4-BE49-F238E27FC236}">
                <a16:creationId xmlns:a16="http://schemas.microsoft.com/office/drawing/2014/main" id="{203A0E04-AA49-48F2-8B54-78BF8EF77A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458"/>
          <a:stretch/>
        </p:blipFill>
        <p:spPr>
          <a:xfrm rot="5400000">
            <a:off x="-290347" y="1920221"/>
            <a:ext cx="5815969" cy="4817624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27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12. Mapa de calor</a:t>
            </a:r>
          </a:p>
        </p:txBody>
      </p:sp>
      <p:sp>
        <p:nvSpPr>
          <p:cNvPr id="15" name="Espaço Reservado para Texto 1">
            <a:extLst>
              <a:ext uri="{FF2B5EF4-FFF2-40B4-BE49-F238E27FC236}">
                <a16:creationId xmlns:a16="http://schemas.microsoft.com/office/drawing/2014/main" id="{91AB5104-45C6-4E6E-8780-513A4808B6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2542" y="1206364"/>
            <a:ext cx="7961582" cy="3312368"/>
          </a:xfrm>
        </p:spPr>
        <p:txBody>
          <a:bodyPr/>
          <a:lstStyle/>
          <a:p>
            <a:r>
              <a:rPr lang="pt-BR" sz="2800" dirty="0"/>
              <a:t>Agora cada um coloca sua ideia melhorada e assim como se fosse um museu.</a:t>
            </a:r>
          </a:p>
          <a:p>
            <a:r>
              <a:rPr lang="pt-BR" sz="2800" dirty="0"/>
              <a:t>Todos vão marcando aquelas que gostaram.</a:t>
            </a:r>
            <a:endParaRPr lang="pt-BR" sz="1400" dirty="0">
              <a:solidFill>
                <a:srgbClr val="253746"/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E0FBD1C-48F8-4A4D-8A95-37FFFB896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2" t="9934" r="44024" b="13882"/>
          <a:stretch/>
        </p:blipFill>
        <p:spPr bwMode="auto">
          <a:xfrm>
            <a:off x="10147208" y="5603523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alão de Fala: Oval 8">
            <a:extLst>
              <a:ext uri="{FF2B5EF4-FFF2-40B4-BE49-F238E27FC236}">
                <a16:creationId xmlns:a16="http://schemas.microsoft.com/office/drawing/2014/main" id="{E5BBCF5A-8C66-4E01-9AA5-8E0FAD3B7AF7}"/>
              </a:ext>
            </a:extLst>
          </p:cNvPr>
          <p:cNvSpPr/>
          <p:nvPr/>
        </p:nvSpPr>
        <p:spPr>
          <a:xfrm>
            <a:off x="11500137" y="5304524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AJUDO A COLAR BOLINHAS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8128883" y="2932488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E12AC9D-74C5-454F-9633-04FE8FF52C8F}"/>
              </a:ext>
            </a:extLst>
          </p:cNvPr>
          <p:cNvSpPr/>
          <p:nvPr/>
        </p:nvSpPr>
        <p:spPr>
          <a:xfrm>
            <a:off x="6330784" y="3062174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318B7BDC-6F98-4B13-9D25-4B92A989D23B}"/>
              </a:ext>
            </a:extLst>
          </p:cNvPr>
          <p:cNvSpPr/>
          <p:nvPr/>
        </p:nvSpPr>
        <p:spPr>
          <a:xfrm>
            <a:off x="7162791" y="308283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D771A2E0-180D-477C-898E-4338F6836308}"/>
              </a:ext>
            </a:extLst>
          </p:cNvPr>
          <p:cNvSpPr/>
          <p:nvPr/>
        </p:nvSpPr>
        <p:spPr>
          <a:xfrm>
            <a:off x="7977039" y="3983442"/>
            <a:ext cx="720000" cy="7184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B05A935-19E2-49F5-B30C-8DE9388E3EE5}"/>
              </a:ext>
            </a:extLst>
          </p:cNvPr>
          <p:cNvSpPr/>
          <p:nvPr/>
        </p:nvSpPr>
        <p:spPr>
          <a:xfrm>
            <a:off x="6313707" y="3992879"/>
            <a:ext cx="720000" cy="7184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1FBDF5C-FCE8-47E2-8337-12D4B6850100}"/>
              </a:ext>
            </a:extLst>
          </p:cNvPr>
          <p:cNvSpPr/>
          <p:nvPr/>
        </p:nvSpPr>
        <p:spPr>
          <a:xfrm>
            <a:off x="7145373" y="3992879"/>
            <a:ext cx="720000" cy="7184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61BA27-26AC-4451-9D58-799C13EFD391}"/>
              </a:ext>
            </a:extLst>
          </p:cNvPr>
          <p:cNvSpPr txBox="1"/>
          <p:nvPr/>
        </p:nvSpPr>
        <p:spPr>
          <a:xfrm>
            <a:off x="1198952" y="873867"/>
            <a:ext cx="269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FAST SUPPORT</a:t>
            </a:r>
          </a:p>
        </p:txBody>
      </p:sp>
    </p:spTree>
    <p:extLst>
      <p:ext uri="{BB962C8B-B14F-4D97-AF65-F5344CB8AC3E}">
        <p14:creationId xmlns:p14="http://schemas.microsoft.com/office/powerpoint/2010/main" val="322457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28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13. Críticas relâmpago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E0FBD1C-48F8-4A4D-8A95-37FFFB896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4140" y="4772606"/>
            <a:ext cx="1677048" cy="270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alão de Fala: Oval 8">
            <a:extLst>
              <a:ext uri="{FF2B5EF4-FFF2-40B4-BE49-F238E27FC236}">
                <a16:creationId xmlns:a16="http://schemas.microsoft.com/office/drawing/2014/main" id="{E5BBCF5A-8C66-4E01-9AA5-8E0FAD3B7AF7}"/>
              </a:ext>
            </a:extLst>
          </p:cNvPr>
          <p:cNvSpPr/>
          <p:nvPr/>
        </p:nvSpPr>
        <p:spPr>
          <a:xfrm>
            <a:off x="7703090" y="5106897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ANOTO</a:t>
            </a:r>
          </a:p>
        </p:txBody>
      </p:sp>
      <p:pic>
        <p:nvPicPr>
          <p:cNvPr id="2" name="Imagem 1" descr="Texto preto sobre fundo branco&#10;&#10;Descrição gerada automaticamente">
            <a:extLst>
              <a:ext uri="{FF2B5EF4-FFF2-40B4-BE49-F238E27FC236}">
                <a16:creationId xmlns:a16="http://schemas.microsoft.com/office/drawing/2014/main" id="{BA097E9B-B835-46D3-BCAC-65336F066C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41"/>
          <a:stretch/>
        </p:blipFill>
        <p:spPr>
          <a:xfrm rot="5400000">
            <a:off x="-152410" y="1806221"/>
            <a:ext cx="5823454" cy="48176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6F8447A-DE1E-423B-8E33-96F6EF705646}"/>
              </a:ext>
            </a:extLst>
          </p:cNvPr>
          <p:cNvSpPr txBox="1"/>
          <p:nvPr/>
        </p:nvSpPr>
        <p:spPr>
          <a:xfrm>
            <a:off x="1548587" y="1010919"/>
            <a:ext cx="269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FAST SUPPORT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E0118A8-A1F6-4810-8863-4D125A46A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 t="16800" r="69565" b="16562"/>
          <a:stretch/>
        </p:blipFill>
        <p:spPr bwMode="auto">
          <a:xfrm>
            <a:off x="8546495" y="822874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Balão de Fala: Oval 16">
            <a:extLst>
              <a:ext uri="{FF2B5EF4-FFF2-40B4-BE49-F238E27FC236}">
                <a16:creationId xmlns:a16="http://schemas.microsoft.com/office/drawing/2014/main" id="{353DC67F-2C64-416D-8432-F1ED65F18FBD}"/>
              </a:ext>
            </a:extLst>
          </p:cNvPr>
          <p:cNvSpPr/>
          <p:nvPr/>
        </p:nvSpPr>
        <p:spPr>
          <a:xfrm>
            <a:off x="10033189" y="1303305"/>
            <a:ext cx="2134299" cy="1611493"/>
          </a:xfrm>
          <a:prstGeom prst="wedgeEllipseCallout">
            <a:avLst>
              <a:gd name="adj1" fmla="val -64109"/>
              <a:gd name="adj2" fmla="val -7537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VOU NARRAR A IDEIA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7B5DAB79-2FDF-466C-83D7-7600FAF23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4" r="58095" b="13658"/>
          <a:stretch/>
        </p:blipFill>
        <p:spPr bwMode="auto">
          <a:xfrm>
            <a:off x="4460225" y="1096865"/>
            <a:ext cx="1113307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Balão de Fala: Oval 20">
            <a:extLst>
              <a:ext uri="{FF2B5EF4-FFF2-40B4-BE49-F238E27FC236}">
                <a16:creationId xmlns:a16="http://schemas.microsoft.com/office/drawing/2014/main" id="{28F7BCD6-C22A-4ECE-94C8-B2661DC8889F}"/>
              </a:ext>
            </a:extLst>
          </p:cNvPr>
          <p:cNvSpPr/>
          <p:nvPr/>
        </p:nvSpPr>
        <p:spPr>
          <a:xfrm>
            <a:off x="5851160" y="1015138"/>
            <a:ext cx="2139004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A IDEIA É MINHA. EU FICO EM SILÊNCIO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72393BF5-A40C-44BF-8A4D-564BD4E63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66576" y="4949201"/>
            <a:ext cx="1113307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Balão de Fala: Oval 24">
            <a:extLst>
              <a:ext uri="{FF2B5EF4-FFF2-40B4-BE49-F238E27FC236}">
                <a16:creationId xmlns:a16="http://schemas.microsoft.com/office/drawing/2014/main" id="{A4FF93FB-81EA-4083-A09F-C2910BEE18B5}"/>
              </a:ext>
            </a:extLst>
          </p:cNvPr>
          <p:cNvSpPr/>
          <p:nvPr/>
        </p:nvSpPr>
        <p:spPr>
          <a:xfrm>
            <a:off x="11000556" y="4874164"/>
            <a:ext cx="2333863" cy="1725292"/>
          </a:xfrm>
          <a:prstGeom prst="wedgeEllipseCallout">
            <a:avLst>
              <a:gd name="adj1" fmla="val -65695"/>
              <a:gd name="adj2" fmla="val 24873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32B9CD"/>
                </a:solidFill>
              </a:rPr>
              <a:t>AGORA QUE ACABOU...EU RESPONDO PERGUNTAS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EE24ACE9-3DF7-47E5-B5C2-C4B68E108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0370" y="873867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A09B5BAD-FE5F-408C-B556-C025E6375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34100" y="1147858"/>
            <a:ext cx="1113307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67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21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29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9508" y="31715"/>
            <a:ext cx="10137686" cy="765639"/>
          </a:xfrm>
        </p:spPr>
        <p:txBody>
          <a:bodyPr/>
          <a:lstStyle/>
          <a:p>
            <a:r>
              <a:rPr lang="pt-BR" sz="4000" dirty="0"/>
              <a:t>14. Escolham as melhores ideias</a:t>
            </a:r>
          </a:p>
        </p:txBody>
      </p: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220F3DD7-9C93-4B58-8A6F-42A51E2AA2BC}"/>
              </a:ext>
            </a:extLst>
          </p:cNvPr>
          <p:cNvSpPr txBox="1">
            <a:spLocks/>
          </p:cNvSpPr>
          <p:nvPr/>
        </p:nvSpPr>
        <p:spPr>
          <a:xfrm>
            <a:off x="7377194" y="1026263"/>
            <a:ext cx="5228284" cy="604027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sz="2400" b="1" dirty="0">
                <a:solidFill>
                  <a:srgbClr val="E6005A"/>
                </a:solidFill>
                <a:latin typeface="Exo 2" panose="00000500000000000000" pitchFamily="50" charset="0"/>
              </a:rPr>
              <a:t>4) Pesquisa de intenção de votos</a:t>
            </a:r>
          </a:p>
          <a:p>
            <a:pPr marL="0" indent="0">
              <a:lnSpc>
                <a:spcPct val="120000"/>
              </a:lnSpc>
              <a:buNone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Todos tem um voto.</a:t>
            </a: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Escolha uma solução (ou parte da solução).</a:t>
            </a: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Os quadros com o maior número de votos são os vencedores.</a:t>
            </a:r>
          </a:p>
          <a:p>
            <a:pPr marL="0" indent="0">
              <a:lnSpc>
                <a:spcPct val="120000"/>
              </a:lnSpc>
              <a:buNone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014D650-C0C4-4B4D-950C-1109178543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09934" y="2051688"/>
            <a:ext cx="2859891" cy="6989926"/>
          </a:xfrm>
          <a:prstGeom prst="rect">
            <a:avLst/>
          </a:prstGeom>
        </p:spPr>
      </p:pic>
      <p:pic>
        <p:nvPicPr>
          <p:cNvPr id="8" name="Picture 2" descr="Resultado de imagem para politico ic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14" y="1191616"/>
            <a:ext cx="2467271" cy="246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m para politico ic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9879" y="1121567"/>
            <a:ext cx="2467271" cy="246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974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437254" y="3350622"/>
            <a:ext cx="2163607" cy="1333046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Definidor: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</a:rPr>
              <a:t>Luis Gustavo</a:t>
            </a:r>
            <a:endParaRPr lang="pt-BR" sz="12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3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1. Equipe</a:t>
            </a: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A1AAF0E8-960F-4A51-A1ED-9C8761532A2F}"/>
              </a:ext>
            </a:extLst>
          </p:cNvPr>
          <p:cNvSpPr txBox="1">
            <a:spLocks/>
          </p:cNvSpPr>
          <p:nvPr/>
        </p:nvSpPr>
        <p:spPr>
          <a:xfrm>
            <a:off x="3097271" y="3350622"/>
            <a:ext cx="2373813" cy="1333046"/>
          </a:xfrm>
          <a:prstGeom prst="rect">
            <a:avLst/>
          </a:prstGeom>
        </p:spPr>
        <p:txBody>
          <a:bodyPr/>
          <a:lstStyle>
            <a:lvl1pPr marL="431080" indent="-431080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4023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934005" indent="-359233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352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436931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017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2011704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586478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3161249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6023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795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567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Facilitador: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253746"/>
                </a:solidFill>
              </a:rPr>
              <a:t>Lucas </a:t>
            </a:r>
            <a:r>
              <a:rPr lang="pt-BR" sz="2400" dirty="0" err="1">
                <a:solidFill>
                  <a:srgbClr val="253746"/>
                </a:solidFill>
              </a:rPr>
              <a:t>Yudi</a:t>
            </a:r>
            <a:endParaRPr lang="pt-BR" sz="12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  <p:pic>
        <p:nvPicPr>
          <p:cNvPr id="1026" name="Picture 2" descr="Manda Chuva Espetos - Página inicial - São Paulo - Avaliações de ...">
            <a:extLst>
              <a:ext uri="{FF2B5EF4-FFF2-40B4-BE49-F238E27FC236}">
                <a16:creationId xmlns:a16="http://schemas.microsoft.com/office/drawing/2014/main" id="{31D7B543-67C4-4F4E-B838-64F6DD0B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254" y="1663526"/>
            <a:ext cx="936108" cy="152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0AF4530-A3C4-4A0D-BD7E-28D98B926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0909" y="4534840"/>
            <a:ext cx="7881403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1A833C9-46CD-43EB-89CA-8D5BF14E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271" y="1539209"/>
            <a:ext cx="1144103" cy="163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2381971-1220-4600-B6B0-A54AB6A04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88471" y="1559587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5FAB8EEB-089B-4608-89FD-3DADEB193FC0}"/>
              </a:ext>
            </a:extLst>
          </p:cNvPr>
          <p:cNvSpPr txBox="1">
            <a:spLocks/>
          </p:cNvSpPr>
          <p:nvPr/>
        </p:nvSpPr>
        <p:spPr>
          <a:xfrm>
            <a:off x="5788472" y="3350622"/>
            <a:ext cx="2589342" cy="1333046"/>
          </a:xfrm>
          <a:prstGeom prst="rect">
            <a:avLst/>
          </a:prstGeom>
        </p:spPr>
        <p:txBody>
          <a:bodyPr/>
          <a:lstStyle>
            <a:lvl1pPr marL="431080" indent="-431080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4023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934005" indent="-359233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352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436931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017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2011704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586478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3161249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6023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795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567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Documentador: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253746"/>
                </a:solidFill>
              </a:rPr>
              <a:t>Vinicius Cano</a:t>
            </a:r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  <p:sp>
        <p:nvSpPr>
          <p:cNvPr id="13" name="Espaço Reservado para Texto 1">
            <a:extLst>
              <a:ext uri="{FF2B5EF4-FFF2-40B4-BE49-F238E27FC236}">
                <a16:creationId xmlns:a16="http://schemas.microsoft.com/office/drawing/2014/main" id="{9F2AD31C-A1DA-4834-A529-B9BAC901B669}"/>
              </a:ext>
            </a:extLst>
          </p:cNvPr>
          <p:cNvSpPr txBox="1">
            <a:spLocks/>
          </p:cNvSpPr>
          <p:nvPr/>
        </p:nvSpPr>
        <p:spPr>
          <a:xfrm>
            <a:off x="9533158" y="1600952"/>
            <a:ext cx="2589342" cy="5257048"/>
          </a:xfrm>
          <a:prstGeom prst="rect">
            <a:avLst/>
          </a:prstGeom>
        </p:spPr>
        <p:txBody>
          <a:bodyPr/>
          <a:lstStyle>
            <a:lvl1pPr marL="431080" indent="-431080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4023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934005" indent="-359233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352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436931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017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2011704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586478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3161249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6023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795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567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Equipe: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253746"/>
                </a:solidFill>
              </a:rPr>
              <a:t>Rafael Rocha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</a:rPr>
              <a:t>Nicholas Forte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</a:rPr>
              <a:t>Lucas Souza</a:t>
            </a:r>
          </a:p>
          <a:p>
            <a:pPr marL="0" indent="0">
              <a:buFont typeface="Arial" pitchFamily="34" charset="0"/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1771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11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30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Conflito? Empatou?</a:t>
            </a:r>
          </a:p>
        </p:txBody>
      </p:sp>
      <p:pic>
        <p:nvPicPr>
          <p:cNvPr id="1026" name="Picture 2" descr="Manda Chuva Espetos - Página inicial - São Paulo - Avaliações de ...">
            <a:extLst>
              <a:ext uri="{FF2B5EF4-FFF2-40B4-BE49-F238E27FC236}">
                <a16:creationId xmlns:a16="http://schemas.microsoft.com/office/drawing/2014/main" id="{31D7B543-67C4-4F4E-B838-64F6DD0B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14" y="2464668"/>
            <a:ext cx="1614003" cy="26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1A833C9-46CD-43EB-89CA-8D5BF14E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 t="16800" r="69565" b="16562"/>
          <a:stretch/>
        </p:blipFill>
        <p:spPr bwMode="auto">
          <a:xfrm>
            <a:off x="1296604" y="2326953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C582DA0C-E144-4C3A-A02A-CB6D597FC25B}"/>
              </a:ext>
            </a:extLst>
          </p:cNvPr>
          <p:cNvSpPr/>
          <p:nvPr/>
        </p:nvSpPr>
        <p:spPr>
          <a:xfrm>
            <a:off x="3174274" y="2220686"/>
            <a:ext cx="2612572" cy="1933303"/>
          </a:xfrm>
          <a:prstGeom prst="wedgeEllipseCallout">
            <a:avLst>
              <a:gd name="adj1" fmla="val -71109"/>
              <a:gd name="adj2" fmla="val 12389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AJUDO PARA MINIMIZAR OS CONFLITOS</a:t>
            </a:r>
          </a:p>
        </p:txBody>
      </p:sp>
      <p:sp>
        <p:nvSpPr>
          <p:cNvPr id="14" name="Balão de Fala: Oval 13">
            <a:extLst>
              <a:ext uri="{FF2B5EF4-FFF2-40B4-BE49-F238E27FC236}">
                <a16:creationId xmlns:a16="http://schemas.microsoft.com/office/drawing/2014/main" id="{B0C98347-81A3-4198-B5A3-FC645954A1DA}"/>
              </a:ext>
            </a:extLst>
          </p:cNvPr>
          <p:cNvSpPr/>
          <p:nvPr/>
        </p:nvSpPr>
        <p:spPr>
          <a:xfrm>
            <a:off x="9006099" y="2464668"/>
            <a:ext cx="2704638" cy="1689321"/>
          </a:xfrm>
          <a:prstGeom prst="wedgeEllipseCallout">
            <a:avLst>
              <a:gd name="adj1" fmla="val -72951"/>
              <a:gd name="adj2" fmla="val -4206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32B9CD"/>
                </a:solidFill>
              </a:rPr>
              <a:t>SE EMPATAR...A DECISÃO É MINHA.</a:t>
            </a:r>
          </a:p>
        </p:txBody>
      </p:sp>
    </p:spTree>
    <p:extLst>
      <p:ext uri="{BB962C8B-B14F-4D97-AF65-F5344CB8AC3E}">
        <p14:creationId xmlns:p14="http://schemas.microsoft.com/office/powerpoint/2010/main" val="4261515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31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10172" y="76949"/>
            <a:ext cx="10137686" cy="765639"/>
          </a:xfrm>
        </p:spPr>
        <p:txBody>
          <a:bodyPr/>
          <a:lstStyle/>
          <a:p>
            <a:r>
              <a:rPr lang="pt-BR" sz="4000" dirty="0"/>
              <a:t>15. </a:t>
            </a:r>
            <a:r>
              <a:rPr lang="pt-BR" sz="4000" dirty="0" err="1"/>
              <a:t>Storyboard</a:t>
            </a:r>
            <a:r>
              <a:rPr lang="pt-BR" sz="4000" dirty="0"/>
              <a:t> </a:t>
            </a:r>
          </a:p>
        </p:txBody>
      </p: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220F3DD7-9C93-4B58-8A6F-42A51E2AA2BC}"/>
              </a:ext>
            </a:extLst>
          </p:cNvPr>
          <p:cNvSpPr txBox="1">
            <a:spLocks/>
          </p:cNvSpPr>
          <p:nvPr/>
        </p:nvSpPr>
        <p:spPr>
          <a:xfrm>
            <a:off x="495947" y="1294765"/>
            <a:ext cx="10575199" cy="60443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Montando o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storyboard</a:t>
            </a: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E8EE263-B1AA-41D9-8F77-BEFF09ECBB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051967" y="159995"/>
            <a:ext cx="4082855" cy="7561263"/>
          </a:xfrm>
          <a:prstGeom prst="rect">
            <a:avLst/>
          </a:prstGeom>
        </p:spPr>
      </p:pic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EAE6F707-E3A5-4820-B694-85CFD21A6E54}"/>
              </a:ext>
            </a:extLst>
          </p:cNvPr>
          <p:cNvSpPr txBox="1">
            <a:spLocks/>
          </p:cNvSpPr>
          <p:nvPr/>
        </p:nvSpPr>
        <p:spPr>
          <a:xfrm>
            <a:off x="8344494" y="1061223"/>
            <a:ext cx="4973527" cy="604027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Selecione um artista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Escolha uma cena de abertura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Trabalhem com o que têm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Inclua cabeçalhos simples e frases importantes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Não precisa explicar tudo, mas é legal dar uma ideia do que acontece.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Não capriche tanto nas primeiras versões (depois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vc</a:t>
            </a: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 passa a limpo)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O último quadro precisa mostrar o problema resolvido</a:t>
            </a:r>
          </a:p>
          <a:p>
            <a:pPr>
              <a:lnSpc>
                <a:spcPct val="120000"/>
              </a:lnSpc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F795FED-9D79-4017-947C-D713C0EFB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58" r="18151" b="13658"/>
          <a:stretch/>
        </p:blipFill>
        <p:spPr bwMode="auto">
          <a:xfrm>
            <a:off x="312763" y="4957983"/>
            <a:ext cx="1107771" cy="233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Fala: Oval 5">
            <a:extLst>
              <a:ext uri="{FF2B5EF4-FFF2-40B4-BE49-F238E27FC236}">
                <a16:creationId xmlns:a16="http://schemas.microsoft.com/office/drawing/2014/main" id="{BA49BA45-9926-4575-A20F-57CFC956EF94}"/>
              </a:ext>
            </a:extLst>
          </p:cNvPr>
          <p:cNvSpPr/>
          <p:nvPr/>
        </p:nvSpPr>
        <p:spPr>
          <a:xfrm>
            <a:off x="1627788" y="5776578"/>
            <a:ext cx="2289300" cy="1658811"/>
          </a:xfrm>
          <a:prstGeom prst="wedgeEllipseCallout">
            <a:avLst>
              <a:gd name="adj1" fmla="val -70609"/>
              <a:gd name="adj2" fmla="val -34564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ADORO DESENHAR!</a:t>
            </a:r>
          </a:p>
        </p:txBody>
      </p:sp>
    </p:spTree>
    <p:extLst>
      <p:ext uri="{BB962C8B-B14F-4D97-AF65-F5344CB8AC3E}">
        <p14:creationId xmlns:p14="http://schemas.microsoft.com/office/powerpoint/2010/main" val="211350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4157412" y="676846"/>
            <a:ext cx="5431387" cy="2592388"/>
          </a:xfrm>
        </p:spPr>
        <p:txBody>
          <a:bodyPr/>
          <a:lstStyle/>
          <a:p>
            <a:r>
              <a:rPr lang="pt-BR" dirty="0"/>
              <a:t>SERÁ QUE TEMOS UMA IDEIA BOA?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6E4F2-24BA-4E6B-90B9-5617AD76B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0" r="31513" b="13658"/>
          <a:stretch/>
        </p:blipFill>
        <p:spPr bwMode="auto">
          <a:xfrm>
            <a:off x="8301865" y="3224766"/>
            <a:ext cx="1147500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Balão de Fala: Oval 6">
            <a:extLst>
              <a:ext uri="{FF2B5EF4-FFF2-40B4-BE49-F238E27FC236}">
                <a16:creationId xmlns:a16="http://schemas.microsoft.com/office/drawing/2014/main" id="{148E9AD1-B9CC-45C5-A18A-F8CAC0A605D2}"/>
              </a:ext>
            </a:extLst>
          </p:cNvPr>
          <p:cNvSpPr/>
          <p:nvPr/>
        </p:nvSpPr>
        <p:spPr>
          <a:xfrm>
            <a:off x="9588799" y="3580295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NÃO GOSTEI DA IDEIA..</a:t>
            </a:r>
          </a:p>
        </p:txBody>
      </p:sp>
    </p:spTree>
    <p:extLst>
      <p:ext uri="{BB962C8B-B14F-4D97-AF65-F5344CB8AC3E}">
        <p14:creationId xmlns:p14="http://schemas.microsoft.com/office/powerpoint/2010/main" val="269364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4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Pensaram no negócio?</a:t>
            </a:r>
          </a:p>
        </p:txBody>
      </p:sp>
      <p:pic>
        <p:nvPicPr>
          <p:cNvPr id="2050" name="Picture 2" descr="5 tendências do setor de games - Pequenas Empresas Grandes ...">
            <a:extLst>
              <a:ext uri="{FF2B5EF4-FFF2-40B4-BE49-F238E27FC236}">
                <a16:creationId xmlns:a16="http://schemas.microsoft.com/office/drawing/2014/main" id="{183FB772-F88C-4420-B909-65792F7EA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89" y="1876511"/>
            <a:ext cx="2842987" cy="17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3686C2D-C283-4AB1-A3D9-3D4E5310BFD9}"/>
              </a:ext>
            </a:extLst>
          </p:cNvPr>
          <p:cNvSpPr txBox="1"/>
          <p:nvPr/>
        </p:nvSpPr>
        <p:spPr>
          <a:xfrm>
            <a:off x="1423885" y="3653378"/>
            <a:ext cx="1443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GAMES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4985470" y="5627698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2054" name="Picture 6" descr="Os melhores hospitais dos EUA — Setor Saúde">
            <a:extLst>
              <a:ext uri="{FF2B5EF4-FFF2-40B4-BE49-F238E27FC236}">
                <a16:creationId xmlns:a16="http://schemas.microsoft.com/office/drawing/2014/main" id="{17718356-D15A-468E-A171-24D3342C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272" y="1914612"/>
            <a:ext cx="3217206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CBD8B6-13EC-418F-9155-1C94BB3C70C0}"/>
              </a:ext>
            </a:extLst>
          </p:cNvPr>
          <p:cNvSpPr txBox="1"/>
          <p:nvPr/>
        </p:nvSpPr>
        <p:spPr>
          <a:xfrm>
            <a:off x="10184870" y="4059416"/>
            <a:ext cx="1965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HOSPITAIS</a:t>
            </a:r>
          </a:p>
        </p:txBody>
      </p:sp>
      <p:pic>
        <p:nvPicPr>
          <p:cNvPr id="2056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C6F7C98B-F958-42C3-9C2D-61DEF2DB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952" y="3379648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4AD928F1-F357-47AF-B2B8-0CBBC58A8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952" y="3288208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55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5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Vocês já começaram a vivenciar os processos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686C2D-C283-4AB1-A3D9-3D4E5310BFD9}"/>
              </a:ext>
            </a:extLst>
          </p:cNvPr>
          <p:cNvSpPr txBox="1"/>
          <p:nvPr/>
        </p:nvSpPr>
        <p:spPr>
          <a:xfrm>
            <a:off x="421565" y="3530283"/>
            <a:ext cx="125752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/>
              <a:t>TEM BUROCRACIA NOS PROCESSOS CORPORATIVOS?</a:t>
            </a:r>
          </a:p>
        </p:txBody>
      </p:sp>
    </p:spTree>
    <p:extLst>
      <p:ext uri="{BB962C8B-B14F-4D97-AF65-F5344CB8AC3E}">
        <p14:creationId xmlns:p14="http://schemas.microsoft.com/office/powerpoint/2010/main" val="4038979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6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Escolha um negócio</a:t>
            </a:r>
          </a:p>
        </p:txBody>
      </p:sp>
      <p:pic>
        <p:nvPicPr>
          <p:cNvPr id="2050" name="Picture 2" descr="5 tendências do setor de games - Pequenas Empresas Grandes ...">
            <a:extLst>
              <a:ext uri="{FF2B5EF4-FFF2-40B4-BE49-F238E27FC236}">
                <a16:creationId xmlns:a16="http://schemas.microsoft.com/office/drawing/2014/main" id="{183FB772-F88C-4420-B909-65792F7EA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89" y="1876511"/>
            <a:ext cx="2842987" cy="17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3686C2D-C283-4AB1-A3D9-3D4E5310BFD9}"/>
              </a:ext>
            </a:extLst>
          </p:cNvPr>
          <p:cNvSpPr txBox="1"/>
          <p:nvPr/>
        </p:nvSpPr>
        <p:spPr>
          <a:xfrm>
            <a:off x="1423885" y="3653378"/>
            <a:ext cx="1443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GAMES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5142225" y="5627698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2054" name="Picture 6" descr="Os melhores hospitais dos EUA — Setor Saúde">
            <a:extLst>
              <a:ext uri="{FF2B5EF4-FFF2-40B4-BE49-F238E27FC236}">
                <a16:creationId xmlns:a16="http://schemas.microsoft.com/office/drawing/2014/main" id="{17718356-D15A-468E-A171-24D3342C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272" y="1914612"/>
            <a:ext cx="3217206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CBD8B6-13EC-418F-9155-1C94BB3C70C0}"/>
              </a:ext>
            </a:extLst>
          </p:cNvPr>
          <p:cNvSpPr txBox="1"/>
          <p:nvPr/>
        </p:nvSpPr>
        <p:spPr>
          <a:xfrm>
            <a:off x="10184870" y="4059416"/>
            <a:ext cx="1965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HOSPITAIS</a:t>
            </a:r>
          </a:p>
        </p:txBody>
      </p:sp>
      <p:sp>
        <p:nvSpPr>
          <p:cNvPr id="2" name="Círculo: Vazio 1">
            <a:extLst>
              <a:ext uri="{FF2B5EF4-FFF2-40B4-BE49-F238E27FC236}">
                <a16:creationId xmlns:a16="http://schemas.microsoft.com/office/drawing/2014/main" id="{8574D669-A7D8-44F8-AC2B-48359CDCC23A}"/>
              </a:ext>
            </a:extLst>
          </p:cNvPr>
          <p:cNvSpPr/>
          <p:nvPr/>
        </p:nvSpPr>
        <p:spPr>
          <a:xfrm>
            <a:off x="3752694" y="1982331"/>
            <a:ext cx="5512525" cy="4898764"/>
          </a:xfrm>
          <a:prstGeom prst="donut">
            <a:avLst>
              <a:gd name="adj" fmla="val 4976"/>
            </a:avLst>
          </a:prstGeom>
          <a:solidFill>
            <a:srgbClr val="32B9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1" name="Picture 2" descr="5 tendências do setor de games - Pequenas Empresas Grandes ...">
            <a:extLst>
              <a:ext uri="{FF2B5EF4-FFF2-40B4-BE49-F238E27FC236}">
                <a16:creationId xmlns:a16="http://schemas.microsoft.com/office/drawing/2014/main" id="{4B2FE4EB-7ADC-403A-ACF7-EFE53C22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472" y="1856174"/>
            <a:ext cx="2842987" cy="17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C793F3EE-0D1F-4A47-AF1E-82DFFE843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0890" y="3359311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719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7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Vocês já começaram a vivenciar os processos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686C2D-C283-4AB1-A3D9-3D4E5310BFD9}"/>
              </a:ext>
            </a:extLst>
          </p:cNvPr>
          <p:cNvSpPr txBox="1"/>
          <p:nvPr/>
        </p:nvSpPr>
        <p:spPr>
          <a:xfrm>
            <a:off x="790844" y="3530283"/>
            <a:ext cx="118256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/>
              <a:t>É NOSSA (SUA) OBRIGAÇÃO AJUDAR A RESOLVER!</a:t>
            </a:r>
          </a:p>
        </p:txBody>
      </p:sp>
    </p:spTree>
    <p:extLst>
      <p:ext uri="{BB962C8B-B14F-4D97-AF65-F5344CB8AC3E}">
        <p14:creationId xmlns:p14="http://schemas.microsoft.com/office/powerpoint/2010/main" val="164651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8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Conflito? Empatou?</a:t>
            </a:r>
          </a:p>
        </p:txBody>
      </p:sp>
      <p:pic>
        <p:nvPicPr>
          <p:cNvPr id="1026" name="Picture 2" descr="Manda Chuva Espetos - Página inicial - São Paulo - Avaliações de ...">
            <a:extLst>
              <a:ext uri="{FF2B5EF4-FFF2-40B4-BE49-F238E27FC236}">
                <a16:creationId xmlns:a16="http://schemas.microsoft.com/office/drawing/2014/main" id="{31D7B543-67C4-4F4E-B838-64F6DD0B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614" y="2464668"/>
            <a:ext cx="1614003" cy="26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1A833C9-46CD-43EB-89CA-8D5BF14E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96604" y="2326953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C582DA0C-E144-4C3A-A02A-CB6D597FC25B}"/>
              </a:ext>
            </a:extLst>
          </p:cNvPr>
          <p:cNvSpPr/>
          <p:nvPr/>
        </p:nvSpPr>
        <p:spPr>
          <a:xfrm>
            <a:off x="3174274" y="2220686"/>
            <a:ext cx="2612572" cy="1933303"/>
          </a:xfrm>
          <a:prstGeom prst="wedgeEllipseCallout">
            <a:avLst>
              <a:gd name="adj1" fmla="val -71109"/>
              <a:gd name="adj2" fmla="val 21517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AJUDO A MEDIAR</a:t>
            </a:r>
          </a:p>
        </p:txBody>
      </p:sp>
      <p:sp>
        <p:nvSpPr>
          <p:cNvPr id="14" name="Balão de Fala: Oval 13">
            <a:extLst>
              <a:ext uri="{FF2B5EF4-FFF2-40B4-BE49-F238E27FC236}">
                <a16:creationId xmlns:a16="http://schemas.microsoft.com/office/drawing/2014/main" id="{B0C98347-81A3-4198-B5A3-FC645954A1DA}"/>
              </a:ext>
            </a:extLst>
          </p:cNvPr>
          <p:cNvSpPr/>
          <p:nvPr/>
        </p:nvSpPr>
        <p:spPr>
          <a:xfrm>
            <a:off x="9006099" y="2220686"/>
            <a:ext cx="2612572" cy="1933303"/>
          </a:xfrm>
          <a:prstGeom prst="wedgeEllipseCallout">
            <a:avLst>
              <a:gd name="adj1" fmla="val -71109"/>
              <a:gd name="adj2" fmla="val 21517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SE EMPATAR...A DECISÃO É MINHA.</a:t>
            </a:r>
          </a:p>
        </p:txBody>
      </p:sp>
    </p:spTree>
    <p:extLst>
      <p:ext uri="{BB962C8B-B14F-4D97-AF65-F5344CB8AC3E}">
        <p14:creationId xmlns:p14="http://schemas.microsoft.com/office/powerpoint/2010/main" val="307363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610094" y="1631273"/>
            <a:ext cx="12448085" cy="4356572"/>
          </a:xfrm>
        </p:spPr>
        <p:txBody>
          <a:bodyPr/>
          <a:lstStyle/>
          <a:p>
            <a:pPr marL="0" indent="0">
              <a:buNone/>
            </a:pPr>
            <a:r>
              <a:rPr lang="pt-BR" sz="2800" dirty="0"/>
              <a:t>Porque vamos fazer esse projeto de PI?</a:t>
            </a:r>
          </a:p>
          <a:p>
            <a:pPr marL="0" indent="0">
              <a:buNone/>
            </a:pPr>
            <a:r>
              <a:rPr lang="pt-BR" sz="2800" dirty="0"/>
              <a:t>R: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Por que queremos potencializar o aprendizado nas instituições de ensino</a:t>
            </a:r>
          </a:p>
          <a:p>
            <a:pPr marL="0" indent="0">
              <a:buNone/>
            </a:pPr>
            <a:r>
              <a:rPr lang="pt-BR" sz="2800" dirty="0"/>
              <a:t>O que queremos ganhar com isso no final do semestre?</a:t>
            </a:r>
          </a:p>
          <a:p>
            <a:pPr marL="0" indent="0">
              <a:buNone/>
            </a:pPr>
            <a:r>
              <a:rPr lang="pt-BR" sz="2800" dirty="0"/>
              <a:t>R: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Crescimento técnico, autossatisfação com o projeto final.</a:t>
            </a:r>
          </a:p>
          <a:p>
            <a:pPr marL="0" indent="0">
              <a:buNone/>
            </a:pPr>
            <a:r>
              <a:rPr lang="pt-BR" sz="2800" dirty="0"/>
              <a:t>Como o projeto pode me ajudar na empresa e no aprendizado?</a:t>
            </a:r>
          </a:p>
          <a:p>
            <a:pPr marL="0" indent="0">
              <a:buNone/>
            </a:pPr>
            <a:r>
              <a:rPr lang="pt-BR" sz="2800" dirty="0"/>
              <a:t>R: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Pode nos trazer uma boa experiência com monitoramento de hardware, desenvolver nossos lados de trabalho em equipe, melhoria no entendimento de processos dentro do ambiente corporativo.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9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3. Meta Otimista do Semestre (Nosso longo prazo)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2BC58FD-B1A5-4582-B411-19A041EEA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2" t="9934" r="44024" b="13882"/>
          <a:stretch/>
        </p:blipFill>
        <p:spPr bwMode="auto">
          <a:xfrm>
            <a:off x="10147208" y="5603523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lão de Fala: Oval 7">
            <a:extLst>
              <a:ext uri="{FF2B5EF4-FFF2-40B4-BE49-F238E27FC236}">
                <a16:creationId xmlns:a16="http://schemas.microsoft.com/office/drawing/2014/main" id="{F6215E8A-C2CF-4B76-9CC3-51306C96BE91}"/>
              </a:ext>
            </a:extLst>
          </p:cNvPr>
          <p:cNvSpPr/>
          <p:nvPr/>
        </p:nvSpPr>
        <p:spPr>
          <a:xfrm>
            <a:off x="11500137" y="5304524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ESCREVO NOS SLIDES</a:t>
            </a:r>
          </a:p>
        </p:txBody>
      </p:sp>
    </p:spTree>
    <p:extLst>
      <p:ext uri="{BB962C8B-B14F-4D97-AF65-F5344CB8AC3E}">
        <p14:creationId xmlns:p14="http://schemas.microsoft.com/office/powerpoint/2010/main" val="30029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Conteúd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ncerramento / Agradeciment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32905C37EA9847A7207C4BBCCCD8F4" ma:contentTypeVersion="13" ma:contentTypeDescription="Create a new document." ma:contentTypeScope="" ma:versionID="0fa59793b99d27e1e0b856ab72ac2f0d">
  <xsd:schema xmlns:xsd="http://www.w3.org/2001/XMLSchema" xmlns:xs="http://www.w3.org/2001/XMLSchema" xmlns:p="http://schemas.microsoft.com/office/2006/metadata/properties" xmlns:ns3="4327b14a-fe89-488e-9f6d-9658cacf372b" xmlns:ns4="bbcd8c33-6940-4d4c-a587-bbc736ca1e4d" targetNamespace="http://schemas.microsoft.com/office/2006/metadata/properties" ma:root="true" ma:fieldsID="01494effa1b4414faf4d9851fe547c93" ns3:_="" ns4:_="">
    <xsd:import namespace="4327b14a-fe89-488e-9f6d-9658cacf372b"/>
    <xsd:import namespace="bbcd8c33-6940-4d4c-a587-bbc736ca1e4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27b14a-fe89-488e-9f6d-9658cacf372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cd8c33-6940-4d4c-a587-bbc736ca1e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DE4A8B5-68AC-4B03-B2A1-E04BE18066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27b14a-fe89-488e-9f6d-9658cacf372b"/>
    <ds:schemaRef ds:uri="bbcd8c33-6940-4d4c-a587-bbc736ca1e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C26249-539D-4496-936B-3CD83A4390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323129-B204-40D5-AFF8-9C9A9BF3922E}">
  <ds:schemaRefs>
    <ds:schemaRef ds:uri="bbcd8c33-6940-4d4c-a587-bbc736ca1e4d"/>
    <ds:schemaRef ds:uri="http://purl.org/dc/dcmitype/"/>
    <ds:schemaRef ds:uri="http://schemas.microsoft.com/office/infopath/2007/PartnerControls"/>
    <ds:schemaRef ds:uri="4327b14a-fe89-488e-9f6d-9658cacf372b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1557</TotalTime>
  <Words>1393</Words>
  <Application>Microsoft Macintosh PowerPoint</Application>
  <PresentationFormat>Personalizar</PresentationFormat>
  <Paragraphs>279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Courier New</vt:lpstr>
      <vt:lpstr>Exo 2</vt:lpstr>
      <vt:lpstr>Conteúdo</vt:lpstr>
      <vt:lpstr>Encerramento / Agradecimento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Akira</dc:creator>
  <cp:lastModifiedBy>NICHOLAS FORTE GONÇALVES .</cp:lastModifiedBy>
  <cp:revision>24</cp:revision>
  <dcterms:created xsi:type="dcterms:W3CDTF">2016-12-01T16:19:35Z</dcterms:created>
  <dcterms:modified xsi:type="dcterms:W3CDTF">2021-02-12T00:35:42Z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0x0101001132905C37EA9847A7207C4BBCCCD8F4</vt:lpwstr>
  </property>
</Properties>
</file>